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2918400" cy="438912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38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Gotham-Book"/>
        <a:ea typeface="Gotham-Book"/>
        <a:cs typeface="Gotham-Book"/>
        <a:sym typeface="Gotham-Book"/>
      </a:defRPr>
    </a:lvl1pPr>
    <a:lvl2pPr marL="0" marR="0" indent="457200" algn="l" defTabSz="838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Gotham-Book"/>
        <a:ea typeface="Gotham-Book"/>
        <a:cs typeface="Gotham-Book"/>
        <a:sym typeface="Gotham-Book"/>
      </a:defRPr>
    </a:lvl2pPr>
    <a:lvl3pPr marL="0" marR="0" indent="914400" algn="l" defTabSz="838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Gotham-Book"/>
        <a:ea typeface="Gotham-Book"/>
        <a:cs typeface="Gotham-Book"/>
        <a:sym typeface="Gotham-Book"/>
      </a:defRPr>
    </a:lvl3pPr>
    <a:lvl4pPr marL="0" marR="0" indent="1371600" algn="l" defTabSz="838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Gotham-Book"/>
        <a:ea typeface="Gotham-Book"/>
        <a:cs typeface="Gotham-Book"/>
        <a:sym typeface="Gotham-Book"/>
      </a:defRPr>
    </a:lvl4pPr>
    <a:lvl5pPr marL="0" marR="0" indent="1828800" algn="l" defTabSz="838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Gotham-Book"/>
        <a:ea typeface="Gotham-Book"/>
        <a:cs typeface="Gotham-Book"/>
        <a:sym typeface="Gotham-Book"/>
      </a:defRPr>
    </a:lvl5pPr>
    <a:lvl6pPr marL="0" marR="0" indent="2286000" algn="l" defTabSz="838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Gotham-Book"/>
        <a:ea typeface="Gotham-Book"/>
        <a:cs typeface="Gotham-Book"/>
        <a:sym typeface="Gotham-Book"/>
      </a:defRPr>
    </a:lvl6pPr>
    <a:lvl7pPr marL="0" marR="0" indent="2743200" algn="l" defTabSz="838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Gotham-Book"/>
        <a:ea typeface="Gotham-Book"/>
        <a:cs typeface="Gotham-Book"/>
        <a:sym typeface="Gotham-Book"/>
      </a:defRPr>
    </a:lvl7pPr>
    <a:lvl8pPr marL="0" marR="0" indent="3200400" algn="l" defTabSz="838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Gotham-Book"/>
        <a:ea typeface="Gotham-Book"/>
        <a:cs typeface="Gotham-Book"/>
        <a:sym typeface="Gotham-Book"/>
      </a:defRPr>
    </a:lvl8pPr>
    <a:lvl9pPr marL="0" marR="0" indent="3657600" algn="l" defTabSz="838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Gotham-Book"/>
        <a:ea typeface="Gotham-Book"/>
        <a:cs typeface="Gotham-Book"/>
        <a:sym typeface="Gotham-Book"/>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2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noFill/>
              <a:miter lim="400000"/>
            </a:ln>
          </a:insideV>
        </a:tcBdr>
        <a:fill>
          <a:solidFill>
            <a:srgbClr val="F3E6E7"/>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chemeClr val="accent1"/>
              </a:solidFill>
              <a:prstDash val="solid"/>
              <a:round/>
            </a:ln>
          </a:left>
          <a:right>
            <a:ln w="12700" cap="flat">
              <a:noFill/>
              <a:miter lim="400000"/>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F3E6E7"/>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chemeClr val="accent1"/>
              </a:solidFill>
              <a:prstDash val="solid"/>
              <a:round/>
            </a:ln>
          </a:top>
          <a:bottom>
            <a:ln w="12700" cap="flat">
              <a:solidFill>
                <a:schemeClr val="accent1"/>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solidFill>
                <a:schemeClr val="accent1"/>
              </a:solidFill>
              <a:prstDash val="solid"/>
              <a:round/>
            </a:ln>
          </a:top>
          <a:bottom>
            <a:ln w="12700" cap="flat">
              <a:solidFill>
                <a:schemeClr val="accent1"/>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6CACC"/>
          </a:solidFill>
        </a:fill>
      </a:tcStyle>
    </a:wholeTbl>
    <a:band2H>
      <a:tcTxStyle/>
      <a:tcStyle>
        <a:tcBdr/>
        <a:fill>
          <a:solidFill>
            <a:srgbClr val="F3E6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9D8"/>
          </a:solidFill>
        </a:fill>
      </a:tcStyle>
    </a:wholeTbl>
    <a:band2H>
      <a:tcTxStyle/>
      <a:tcStyle>
        <a:tcBdr/>
        <a:fill>
          <a:solidFill>
            <a:srgbClr val="E6EDED"/>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8CFCC"/>
          </a:solidFill>
        </a:fill>
      </a:tcStyle>
    </a:wholeTbl>
    <a:band2H>
      <a:tcTxStyle/>
      <a:tcStyle>
        <a:tcBdr/>
        <a:fill>
          <a:solidFill>
            <a:srgbClr val="F4E8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278"/>
    <p:restoredTop sz="96642"/>
  </p:normalViewPr>
  <p:slideViewPr>
    <p:cSldViewPr snapToGrid="0" snapToObjects="1">
      <p:cViewPr>
        <p:scale>
          <a:sx n="28" d="100"/>
          <a:sy n="28" d="100"/>
        </p:scale>
        <p:origin x="3816" y="160"/>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6" d="100"/>
          <a:sy n="106" d="100"/>
        </p:scale>
        <p:origin x="4440" y="192"/>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2143125" y="685800"/>
            <a:ext cx="2571750" cy="3429000"/>
          </a:xfrm>
          <a:prstGeom prst="rect">
            <a:avLst/>
          </a:prstGeom>
        </p:spPr>
        <p:txBody>
          <a:bodyPr/>
          <a:lstStyle/>
          <a:p>
            <a:endParaRPr/>
          </a:p>
        </p:txBody>
      </p:sp>
      <p:sp>
        <p:nvSpPr>
          <p:cNvPr id="188" name="Shape 18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Arial"/>
        <a:ea typeface="Arial"/>
        <a:cs typeface="Arial"/>
        <a:sym typeface="Arial"/>
      </a:defRPr>
    </a:lvl1pPr>
    <a:lvl2pPr indent="228600" defTabSz="457200" latinLnBrk="0">
      <a:defRPr sz="1200">
        <a:latin typeface="Arial"/>
        <a:ea typeface="Arial"/>
        <a:cs typeface="Arial"/>
        <a:sym typeface="Arial"/>
      </a:defRPr>
    </a:lvl2pPr>
    <a:lvl3pPr indent="457200" defTabSz="457200" latinLnBrk="0">
      <a:defRPr sz="1200">
        <a:latin typeface="Arial"/>
        <a:ea typeface="Arial"/>
        <a:cs typeface="Arial"/>
        <a:sym typeface="Arial"/>
      </a:defRPr>
    </a:lvl3pPr>
    <a:lvl4pPr indent="685800" defTabSz="457200" latinLnBrk="0">
      <a:defRPr sz="1200">
        <a:latin typeface="Arial"/>
        <a:ea typeface="Arial"/>
        <a:cs typeface="Arial"/>
        <a:sym typeface="Arial"/>
      </a:defRPr>
    </a:lvl4pPr>
    <a:lvl5pPr indent="914400" defTabSz="457200" latinLnBrk="0">
      <a:defRPr sz="1200">
        <a:latin typeface="Arial"/>
        <a:ea typeface="Arial"/>
        <a:cs typeface="Arial"/>
        <a:sym typeface="Arial"/>
      </a:defRPr>
    </a:lvl5pPr>
    <a:lvl6pPr indent="1143000" defTabSz="457200" latinLnBrk="0">
      <a:defRPr sz="1200">
        <a:latin typeface="Arial"/>
        <a:ea typeface="Arial"/>
        <a:cs typeface="Arial"/>
        <a:sym typeface="Arial"/>
      </a:defRPr>
    </a:lvl6pPr>
    <a:lvl7pPr indent="1371600" defTabSz="457200" latinLnBrk="0">
      <a:defRPr sz="1200">
        <a:latin typeface="Arial"/>
        <a:ea typeface="Arial"/>
        <a:cs typeface="Arial"/>
        <a:sym typeface="Arial"/>
      </a:defRPr>
    </a:lvl7pPr>
    <a:lvl8pPr indent="1600200" defTabSz="457200" latinLnBrk="0">
      <a:defRPr sz="1200">
        <a:latin typeface="Arial"/>
        <a:ea typeface="Arial"/>
        <a:cs typeface="Arial"/>
        <a:sym typeface="Arial"/>
      </a:defRPr>
    </a:lvl8pPr>
    <a:lvl9pPr indent="1828800" defTabSz="457200" latinLnBrk="0">
      <a:defRPr sz="1200">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0829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1" name="Rectangle 6"/>
          <p:cNvSpPr/>
          <p:nvPr/>
        </p:nvSpPr>
        <p:spPr>
          <a:xfrm>
            <a:off x="8573" y="40965124"/>
            <a:ext cx="32909828" cy="2926081"/>
          </a:xfrm>
          <a:prstGeom prst="rect">
            <a:avLst/>
          </a:prstGeom>
          <a:solidFill>
            <a:schemeClr val="accent2"/>
          </a:solidFill>
          <a:ln w="12700">
            <a:miter lim="400000"/>
          </a:ln>
        </p:spPr>
        <p:txBody>
          <a:bodyPr lIns="45719" rIns="45719"/>
          <a:lstStyle/>
          <a:p>
            <a:endParaRPr sz="2800"/>
          </a:p>
        </p:txBody>
      </p:sp>
      <p:sp>
        <p:nvSpPr>
          <p:cNvPr id="22" name="Rectangle 7"/>
          <p:cNvSpPr/>
          <p:nvPr/>
        </p:nvSpPr>
        <p:spPr>
          <a:xfrm>
            <a:off x="41" y="40539625"/>
            <a:ext cx="32909828" cy="409653"/>
          </a:xfrm>
          <a:prstGeom prst="rect">
            <a:avLst/>
          </a:prstGeom>
          <a:solidFill>
            <a:srgbClr val="63666A"/>
          </a:solidFill>
          <a:ln w="12700">
            <a:miter lim="400000"/>
          </a:ln>
        </p:spPr>
        <p:txBody>
          <a:bodyPr lIns="45719" rIns="45719"/>
          <a:lstStyle/>
          <a:p>
            <a:endParaRPr sz="2800"/>
          </a:p>
        </p:txBody>
      </p:sp>
      <p:sp>
        <p:nvSpPr>
          <p:cNvPr id="23" name="Body Level One…"/>
          <p:cNvSpPr txBox="1">
            <a:spLocks noGrp="1"/>
          </p:cNvSpPr>
          <p:nvPr>
            <p:ph type="body" sz="quarter" idx="1"/>
          </p:nvPr>
        </p:nvSpPr>
        <p:spPr>
          <a:xfrm>
            <a:off x="2970138" y="28515974"/>
            <a:ext cx="27157679" cy="7315201"/>
          </a:xfrm>
          <a:prstGeom prst="rect">
            <a:avLst/>
          </a:prstGeom>
        </p:spPr>
        <p:txBody>
          <a:bodyPr lIns="45719" tIns="45719" rIns="45719" bIns="45719"/>
          <a:lstStyle>
            <a:lvl1pPr marL="0" indent="0">
              <a:buClrTx/>
              <a:buSzTx/>
              <a:buFontTx/>
              <a:buNone/>
            </a:lvl1pPr>
            <a:lvl2pPr marL="0" indent="1234439">
              <a:buClrTx/>
              <a:buSzTx/>
              <a:buFontTx/>
              <a:buNone/>
            </a:lvl2pPr>
            <a:lvl3pPr marL="0" indent="2468879">
              <a:buClrTx/>
              <a:buSzTx/>
              <a:buFontTx/>
              <a:buNone/>
            </a:lvl3pPr>
            <a:lvl4pPr marL="0" indent="3703320">
              <a:buClrTx/>
              <a:buSzTx/>
              <a:buFontTx/>
              <a:buNone/>
            </a:lvl4pPr>
            <a:lvl5pPr marL="0" indent="4937759">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24" name="Straight Connector 8"/>
          <p:cNvSpPr/>
          <p:nvPr/>
        </p:nvSpPr>
        <p:spPr>
          <a:xfrm>
            <a:off x="3260676" y="27797764"/>
            <a:ext cx="26663906" cy="1"/>
          </a:xfrm>
          <a:prstGeom prst="line">
            <a:avLst/>
          </a:prstGeom>
          <a:ln w="6350">
            <a:solidFill>
              <a:srgbClr val="808080"/>
            </a:solidFill>
          </a:ln>
        </p:spPr>
        <p:txBody>
          <a:bodyPr lIns="45719" rIns="45719"/>
          <a:lstStyle/>
          <a:p>
            <a:endParaRPr sz="2800"/>
          </a:p>
        </p:txBody>
      </p:sp>
      <p:pic>
        <p:nvPicPr>
          <p:cNvPr id="25" name="Picture 9" descr="Picture 9"/>
          <p:cNvPicPr>
            <a:picLocks noChangeAspect="1"/>
          </p:cNvPicPr>
          <p:nvPr/>
        </p:nvPicPr>
        <p:blipFill>
          <a:blip r:embed="rId2"/>
          <a:stretch>
            <a:fillRect/>
          </a:stretch>
        </p:blipFill>
        <p:spPr>
          <a:xfrm>
            <a:off x="5690776" y="10488611"/>
            <a:ext cx="21708261" cy="12784258"/>
          </a:xfrm>
          <a:prstGeom prst="rect">
            <a:avLst/>
          </a:prstGeom>
          <a:ln w="12700">
            <a:miter lim="400000"/>
          </a:ln>
        </p:spPr>
      </p:pic>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136" name="Rectangle 7"/>
          <p:cNvSpPr/>
          <p:nvPr/>
        </p:nvSpPr>
        <p:spPr>
          <a:xfrm>
            <a:off x="0" y="31699200"/>
            <a:ext cx="32909828" cy="12192000"/>
          </a:xfrm>
          <a:prstGeom prst="rect">
            <a:avLst/>
          </a:prstGeom>
          <a:solidFill>
            <a:schemeClr val="accent2"/>
          </a:solidFill>
          <a:ln w="12700">
            <a:miter lim="400000"/>
          </a:ln>
        </p:spPr>
        <p:txBody>
          <a:bodyPr lIns="45719" rIns="45719"/>
          <a:lstStyle/>
          <a:p>
            <a:endParaRPr sz="2800"/>
          </a:p>
        </p:txBody>
      </p:sp>
      <p:sp>
        <p:nvSpPr>
          <p:cNvPr id="137" name="Rectangle 8"/>
          <p:cNvSpPr/>
          <p:nvPr/>
        </p:nvSpPr>
        <p:spPr>
          <a:xfrm>
            <a:off x="41" y="31456489"/>
            <a:ext cx="32909828" cy="409653"/>
          </a:xfrm>
          <a:prstGeom prst="rect">
            <a:avLst/>
          </a:prstGeom>
          <a:solidFill>
            <a:schemeClr val="accent1"/>
          </a:solidFill>
          <a:ln w="12700">
            <a:miter lim="400000"/>
          </a:ln>
        </p:spPr>
        <p:txBody>
          <a:bodyPr lIns="45719" rIns="45719"/>
          <a:lstStyle/>
          <a:p>
            <a:endParaRPr sz="2800"/>
          </a:p>
        </p:txBody>
      </p:sp>
      <p:sp>
        <p:nvSpPr>
          <p:cNvPr id="138" name="Title Text"/>
          <p:cNvSpPr txBox="1">
            <a:spLocks noGrp="1"/>
          </p:cNvSpPr>
          <p:nvPr>
            <p:ph type="title"/>
          </p:nvPr>
        </p:nvSpPr>
        <p:spPr>
          <a:xfrm>
            <a:off x="3864334" y="32479492"/>
            <a:ext cx="25502457" cy="5266945"/>
          </a:xfrm>
          <a:prstGeom prst="rect">
            <a:avLst/>
          </a:prstGeom>
        </p:spPr>
        <p:txBody>
          <a:bodyPr lIns="0" tIns="0" rIns="0" bIns="0"/>
          <a:lstStyle/>
          <a:p>
            <a:r>
              <a:t>Title Text</a:t>
            </a:r>
          </a:p>
        </p:txBody>
      </p:sp>
      <p:sp>
        <p:nvSpPr>
          <p:cNvPr id="139" name="Picture Placeholder 2"/>
          <p:cNvSpPr>
            <a:spLocks noGrp="1"/>
          </p:cNvSpPr>
          <p:nvPr>
            <p:ph type="pic" idx="13"/>
          </p:nvPr>
        </p:nvSpPr>
        <p:spPr>
          <a:xfrm>
            <a:off x="42" y="7"/>
            <a:ext cx="32918360" cy="31456486"/>
          </a:xfrm>
          <a:prstGeom prst="rect">
            <a:avLst/>
          </a:prstGeom>
        </p:spPr>
        <p:txBody>
          <a:bodyPr lIns="91439" tIns="45719" rIns="91439" bIns="45719">
            <a:noAutofit/>
          </a:bodyPr>
          <a:lstStyle/>
          <a:p>
            <a:endParaRPr/>
          </a:p>
        </p:txBody>
      </p:sp>
      <p:sp>
        <p:nvSpPr>
          <p:cNvPr id="140" name="Body Level One…"/>
          <p:cNvSpPr txBox="1">
            <a:spLocks noGrp="1"/>
          </p:cNvSpPr>
          <p:nvPr>
            <p:ph type="body" sz="quarter" idx="1"/>
          </p:nvPr>
        </p:nvSpPr>
        <p:spPr>
          <a:xfrm>
            <a:off x="3864334" y="37804955"/>
            <a:ext cx="25502457" cy="3803905"/>
          </a:xfrm>
          <a:prstGeom prst="rect">
            <a:avLst/>
          </a:prstGeom>
        </p:spPr>
        <p:txBody>
          <a:bodyPr/>
          <a:lstStyle>
            <a:lvl1pPr marL="0" indent="0">
              <a:buClrTx/>
              <a:buSzTx/>
              <a:buFontTx/>
              <a:buNone/>
            </a:lvl1pPr>
            <a:lvl2pPr marL="0" indent="1234439">
              <a:buClrTx/>
              <a:buSzTx/>
              <a:buFontTx/>
              <a:buNone/>
            </a:lvl2pPr>
            <a:lvl3pPr marL="0" indent="2468879">
              <a:buClrTx/>
              <a:buSzTx/>
              <a:buFontTx/>
              <a:buNone/>
            </a:lvl3pPr>
            <a:lvl4pPr marL="0" indent="3703320">
              <a:buClrTx/>
              <a:buSzTx/>
              <a:buFontTx/>
              <a:buNone/>
            </a:lvl4pPr>
            <a:lvl5pPr marL="0" indent="4937759">
              <a:buClrTx/>
              <a:buSzTx/>
              <a:buFontTx/>
              <a:buNone/>
            </a:lvl5pPr>
          </a:lstStyle>
          <a:p>
            <a:r>
              <a:t>Body Level One</a:t>
            </a:r>
          </a:p>
          <a:p>
            <a:pPr lvl="1"/>
            <a:r>
              <a:t>Body Level Two</a:t>
            </a:r>
          </a:p>
          <a:p>
            <a:pPr lvl="2"/>
            <a:r>
              <a:t>Body Level Three</a:t>
            </a:r>
          </a:p>
          <a:p>
            <a:pPr lvl="3"/>
            <a:r>
              <a:t>Body Level Four</a:t>
            </a:r>
          </a:p>
          <a:p>
            <a:pPr lvl="4"/>
            <a:r>
              <a:t>Body Level Five</a:t>
            </a:r>
          </a:p>
        </p:txBody>
      </p:sp>
      <p:pic>
        <p:nvPicPr>
          <p:cNvPr id="141" name="Picture 9" descr="Picture 9"/>
          <p:cNvPicPr>
            <a:picLocks noChangeAspect="1"/>
          </p:cNvPicPr>
          <p:nvPr/>
        </p:nvPicPr>
        <p:blipFill>
          <a:blip r:embed="rId2"/>
          <a:stretch>
            <a:fillRect/>
          </a:stretch>
        </p:blipFill>
        <p:spPr>
          <a:xfrm>
            <a:off x="819817" y="39888121"/>
            <a:ext cx="1827970" cy="2871849"/>
          </a:xfrm>
          <a:prstGeom prst="rect">
            <a:avLst/>
          </a:prstGeom>
          <a:ln w="12700">
            <a:miter lim="400000"/>
          </a:ln>
        </p:spPr>
      </p:pic>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2_Title Slide">
    <p:spTree>
      <p:nvGrpSpPr>
        <p:cNvPr id="1" name=""/>
        <p:cNvGrpSpPr/>
        <p:nvPr/>
      </p:nvGrpSpPr>
      <p:grpSpPr>
        <a:xfrm>
          <a:off x="0" y="0"/>
          <a:ext cx="0" cy="0"/>
          <a:chOff x="0" y="0"/>
          <a:chExt cx="0" cy="0"/>
        </a:xfrm>
      </p:grpSpPr>
      <p:sp>
        <p:nvSpPr>
          <p:cNvPr id="151" name="Straight Connector 9"/>
          <p:cNvSpPr/>
          <p:nvPr/>
        </p:nvSpPr>
        <p:spPr>
          <a:xfrm>
            <a:off x="3222539" y="11122212"/>
            <a:ext cx="26910793" cy="1"/>
          </a:xfrm>
          <a:prstGeom prst="line">
            <a:avLst/>
          </a:prstGeom>
          <a:ln w="6350">
            <a:solidFill>
              <a:srgbClr val="808080"/>
            </a:solidFill>
          </a:ln>
        </p:spPr>
        <p:txBody>
          <a:bodyPr lIns="45719" rIns="45719"/>
          <a:lstStyle/>
          <a:p>
            <a:endParaRPr sz="2800"/>
          </a:p>
        </p:txBody>
      </p:sp>
      <p:pic>
        <p:nvPicPr>
          <p:cNvPr id="152" name="Picture 11" descr="Picture 11"/>
          <p:cNvPicPr>
            <a:picLocks noChangeAspect="1"/>
          </p:cNvPicPr>
          <p:nvPr/>
        </p:nvPicPr>
        <p:blipFill>
          <a:blip r:embed="rId2"/>
          <a:stretch>
            <a:fillRect/>
          </a:stretch>
        </p:blipFill>
        <p:spPr>
          <a:xfrm>
            <a:off x="819817" y="39888121"/>
            <a:ext cx="1827970" cy="2871849"/>
          </a:xfrm>
          <a:prstGeom prst="rect">
            <a:avLst/>
          </a:prstGeom>
          <a:ln w="12700">
            <a:miter lim="400000"/>
          </a:ln>
        </p:spPr>
      </p:pic>
      <p:sp>
        <p:nvSpPr>
          <p:cNvPr id="153" name="Rectangle 10"/>
          <p:cNvSpPr/>
          <p:nvPr/>
        </p:nvSpPr>
        <p:spPr>
          <a:xfrm>
            <a:off x="-1" y="6096004"/>
            <a:ext cx="6583682" cy="37795201"/>
          </a:xfrm>
          <a:prstGeom prst="rect">
            <a:avLst/>
          </a:prstGeom>
          <a:solidFill>
            <a:schemeClr val="accent2"/>
          </a:solidFill>
          <a:ln w="12700">
            <a:miter lim="400000"/>
          </a:ln>
        </p:spPr>
        <p:txBody>
          <a:bodyPr lIns="45719" rIns="45719"/>
          <a:lstStyle/>
          <a:p>
            <a:pPr algn="ctr" defTabSz="3291292">
              <a:defRPr sz="3600">
                <a:latin typeface="Calibri"/>
                <a:ea typeface="Calibri"/>
                <a:cs typeface="Calibri"/>
                <a:sym typeface="Calibri"/>
              </a:defRPr>
            </a:pPr>
            <a:endParaRPr sz="3600"/>
          </a:p>
        </p:txBody>
      </p:sp>
      <p:sp>
        <p:nvSpPr>
          <p:cNvPr id="154" name="Rectangle 8"/>
          <p:cNvSpPr/>
          <p:nvPr/>
        </p:nvSpPr>
        <p:spPr>
          <a:xfrm>
            <a:off x="6583680" y="7"/>
            <a:ext cx="26334722" cy="6096001"/>
          </a:xfrm>
          <a:prstGeom prst="rect">
            <a:avLst/>
          </a:prstGeom>
          <a:solidFill>
            <a:schemeClr val="accent2"/>
          </a:solidFill>
          <a:ln w="12700">
            <a:miter lim="400000"/>
          </a:ln>
        </p:spPr>
        <p:txBody>
          <a:bodyPr lIns="45719" rIns="45719"/>
          <a:lstStyle/>
          <a:p>
            <a:pPr>
              <a:defRPr>
                <a:latin typeface="Calibri"/>
                <a:ea typeface="Calibri"/>
                <a:cs typeface="Calibri"/>
                <a:sym typeface="Calibri"/>
              </a:defRPr>
            </a:pPr>
            <a:endParaRPr sz="2800"/>
          </a:p>
        </p:txBody>
      </p:sp>
      <p:sp>
        <p:nvSpPr>
          <p:cNvPr id="155" name="Rectangle 9"/>
          <p:cNvSpPr/>
          <p:nvPr/>
        </p:nvSpPr>
        <p:spPr>
          <a:xfrm>
            <a:off x="6583680" y="6096000"/>
            <a:ext cx="26334722" cy="37795200"/>
          </a:xfrm>
          <a:prstGeom prst="rect">
            <a:avLst/>
          </a:prstGeom>
          <a:solidFill>
            <a:srgbClr val="A7A8AA"/>
          </a:solidFill>
          <a:ln w="12700">
            <a:miter lim="400000"/>
          </a:ln>
        </p:spPr>
        <p:txBody>
          <a:bodyPr lIns="45719" rIns="45719"/>
          <a:lstStyle/>
          <a:p>
            <a:pPr>
              <a:defRPr>
                <a:latin typeface="Calibri"/>
                <a:ea typeface="Calibri"/>
                <a:cs typeface="Calibri"/>
                <a:sym typeface="Calibri"/>
              </a:defRPr>
            </a:pPr>
            <a:endParaRPr sz="2800"/>
          </a:p>
        </p:txBody>
      </p:sp>
      <p:sp>
        <p:nvSpPr>
          <p:cNvPr id="156" name="Line 11"/>
          <p:cNvSpPr/>
          <p:nvPr/>
        </p:nvSpPr>
        <p:spPr>
          <a:xfrm flipH="1">
            <a:off x="6583690" y="6"/>
            <a:ext cx="1" cy="43891201"/>
          </a:xfrm>
          <a:prstGeom prst="line">
            <a:avLst/>
          </a:prstGeom>
          <a:ln w="76200">
            <a:solidFill>
              <a:srgbClr val="000000"/>
            </a:solidFill>
          </a:ln>
        </p:spPr>
        <p:txBody>
          <a:bodyPr lIns="45719" rIns="45719"/>
          <a:lstStyle/>
          <a:p>
            <a:endParaRPr sz="2800" dirty="0"/>
          </a:p>
        </p:txBody>
      </p:sp>
      <p:sp>
        <p:nvSpPr>
          <p:cNvPr id="157" name="Line 12"/>
          <p:cNvSpPr/>
          <p:nvPr/>
        </p:nvSpPr>
        <p:spPr>
          <a:xfrm>
            <a:off x="3" y="6096000"/>
            <a:ext cx="32918401" cy="0"/>
          </a:xfrm>
          <a:prstGeom prst="line">
            <a:avLst/>
          </a:prstGeom>
          <a:ln w="76200">
            <a:solidFill>
              <a:srgbClr val="000000"/>
            </a:solidFill>
          </a:ln>
        </p:spPr>
        <p:txBody>
          <a:bodyPr lIns="45719" rIns="45719"/>
          <a:lstStyle/>
          <a:p>
            <a:endParaRPr sz="280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grpSp>
        <p:nvGrpSpPr>
          <p:cNvPr id="175" name="Instructions"/>
          <p:cNvGrpSpPr/>
          <p:nvPr/>
        </p:nvGrpSpPr>
        <p:grpSpPr>
          <a:xfrm>
            <a:off x="-10287000" y="0"/>
            <a:ext cx="9601200" cy="43891200"/>
            <a:chOff x="0" y="0"/>
            <a:chExt cx="9601200" cy="32918400"/>
          </a:xfrm>
        </p:grpSpPr>
        <p:sp>
          <p:nvSpPr>
            <p:cNvPr id="173" name="Rectangle"/>
            <p:cNvSpPr/>
            <p:nvPr/>
          </p:nvSpPr>
          <p:spPr>
            <a:xfrm>
              <a:off x="0" y="0"/>
              <a:ext cx="9601200" cy="32918400"/>
            </a:xfrm>
            <a:prstGeom prst="rect">
              <a:avLst/>
            </a:prstGeom>
            <a:solidFill>
              <a:srgbClr val="D9D9D9"/>
            </a:solidFill>
            <a:ln w="12700" cap="flat">
              <a:noFill/>
              <a:miter lim="400000"/>
            </a:ln>
            <a:effectLst/>
          </p:spPr>
          <p:txBody>
            <a:bodyPr wrap="square" lIns="45719" tIns="45719" rIns="45719" bIns="45719" numCol="1" anchor="t">
              <a:noAutofit/>
            </a:bodyPr>
            <a:lstStyle/>
            <a:p>
              <a:pPr algn="ctr" defTabSz="3686861">
                <a:spcBef>
                  <a:spcPts val="1800"/>
                </a:spcBef>
                <a:defRPr sz="7200">
                  <a:solidFill>
                    <a:srgbClr val="FFFFFF"/>
                  </a:solidFill>
                </a:defRPr>
              </a:pPr>
              <a:endParaRPr sz="7200"/>
            </a:p>
          </p:txBody>
        </p:sp>
        <p:sp>
          <p:nvSpPr>
            <p:cNvPr id="174" name="Poster Print Size:…"/>
            <p:cNvSpPr txBox="1"/>
            <p:nvPr/>
          </p:nvSpPr>
          <p:spPr>
            <a:xfrm>
              <a:off x="0" y="0"/>
              <a:ext cx="9601200" cy="251780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71421" tIns="171421" rIns="171421" bIns="171421" numCol="1" anchor="t">
              <a:spAutoFit/>
            </a:bodyPr>
            <a:lstStyle/>
            <a:p>
              <a:pPr defTabSz="3686861">
                <a:spcBef>
                  <a:spcPts val="1800"/>
                </a:spcBef>
                <a:defRPr sz="7200">
                  <a:solidFill>
                    <a:srgbClr val="7F7F7F"/>
                  </a:solidFill>
                  <a:latin typeface="Calibri"/>
                  <a:ea typeface="Calibri"/>
                  <a:cs typeface="Calibri"/>
                  <a:sym typeface="Calibri"/>
                </a:defRPr>
              </a:pPr>
              <a:r>
                <a:rPr sz="7200"/>
                <a:t>Poster Print Size:</a:t>
              </a:r>
            </a:p>
            <a:p>
              <a:pPr defTabSz="3686861">
                <a:spcBef>
                  <a:spcPts val="1800"/>
                </a:spcBef>
                <a:defRPr sz="4900">
                  <a:solidFill>
                    <a:srgbClr val="7F7F7F"/>
                  </a:solidFill>
                  <a:latin typeface="Calibri"/>
                  <a:ea typeface="Calibri"/>
                  <a:cs typeface="Calibri"/>
                  <a:sym typeface="Calibri"/>
                </a:defRPr>
              </a:pPr>
              <a:r>
                <a:rPr sz="4900"/>
                <a:t>This poster template is 36” high by 36” wide. It can be used to print any poster with a 1:1 aspect ratio.</a:t>
              </a:r>
              <a:endParaRPr sz="7200">
                <a:solidFill>
                  <a:srgbClr val="FFFFFF"/>
                </a:solidFill>
              </a:endParaRPr>
            </a:p>
            <a:p>
              <a:pPr defTabSz="3686861">
                <a:spcBef>
                  <a:spcPts val="1800"/>
                </a:spcBef>
                <a:defRPr sz="7200">
                  <a:solidFill>
                    <a:srgbClr val="7F7F7F"/>
                  </a:solidFill>
                  <a:latin typeface="Calibri"/>
                  <a:ea typeface="Calibri"/>
                  <a:cs typeface="Calibri"/>
                  <a:sym typeface="Calibri"/>
                </a:defRPr>
              </a:pPr>
              <a:r>
                <a:rPr sz="7200"/>
                <a:t>Placeholders:</a:t>
              </a:r>
              <a:endParaRPr sz="7200">
                <a:solidFill>
                  <a:srgbClr val="FFFFFF"/>
                </a:solidFill>
              </a:endParaRPr>
            </a:p>
            <a:p>
              <a:pPr defTabSz="3686861">
                <a:spcBef>
                  <a:spcPts val="1800"/>
                </a:spcBef>
                <a:defRPr sz="4900">
                  <a:solidFill>
                    <a:srgbClr val="7F7F7F"/>
                  </a:solidFill>
                  <a:latin typeface="Calibri"/>
                  <a:ea typeface="Calibri"/>
                  <a:cs typeface="Calibri"/>
                  <a:sym typeface="Calibri"/>
                </a:defRPr>
              </a:pPr>
              <a:r>
                <a:rPr sz="4900"/>
                <a:t>The various elements included in this poster are ones we often see in medical, research, and scientific posters. Feel free to edit, move,  add, and delete items, or change the layout to suit your needs. Always check with your conference organizer for specific requirements.</a:t>
              </a:r>
              <a:endParaRPr sz="7200">
                <a:solidFill>
                  <a:srgbClr val="FFFFFF"/>
                </a:solidFill>
              </a:endParaRPr>
            </a:p>
            <a:p>
              <a:pPr defTabSz="3686861">
                <a:spcBef>
                  <a:spcPts val="1800"/>
                </a:spcBef>
                <a:defRPr sz="7200">
                  <a:solidFill>
                    <a:srgbClr val="7F7F7F"/>
                  </a:solidFill>
                  <a:latin typeface="Calibri"/>
                  <a:ea typeface="Calibri"/>
                  <a:cs typeface="Calibri"/>
                  <a:sym typeface="Calibri"/>
                </a:defRPr>
              </a:pPr>
              <a:r>
                <a:rPr sz="7200"/>
                <a:t>Image Quality:</a:t>
              </a:r>
              <a:endParaRPr sz="7200">
                <a:solidFill>
                  <a:srgbClr val="FFFFFF"/>
                </a:solidFill>
              </a:endParaRPr>
            </a:p>
            <a:p>
              <a:pPr defTabSz="3686861">
                <a:spcBef>
                  <a:spcPts val="1800"/>
                </a:spcBef>
                <a:defRPr sz="4900">
                  <a:solidFill>
                    <a:srgbClr val="7F7F7F"/>
                  </a:solidFill>
                  <a:latin typeface="Calibri"/>
                  <a:ea typeface="Calibri"/>
                  <a:cs typeface="Calibri"/>
                  <a:sym typeface="Calibri"/>
                </a:defRPr>
              </a:pPr>
              <a:r>
                <a:rPr sz="4900"/>
                <a:t>You can place digital photos or logo art in your poster file by selecting the </a:t>
              </a:r>
              <a:r>
                <a:rPr sz="4900" b="1"/>
                <a:t>Insert, Picture</a:t>
              </a:r>
              <a:r>
                <a:rPr sz="4900"/>
                <a:t> command, or by using standard copy &amp; paste. For best results, all graphic elements should be at least </a:t>
              </a:r>
              <a:r>
                <a:rPr sz="4900" b="1"/>
                <a:t>150-200 pixels per inch in their final printed size</a:t>
              </a:r>
              <a:r>
                <a:rPr sz="4900"/>
                <a:t>. For instance, a 1600 x 1200 pixel photo will usually look fine up to 8“-10” wide on your printed poster.</a:t>
              </a:r>
              <a:endParaRPr sz="7200">
                <a:solidFill>
                  <a:srgbClr val="FFFFFF"/>
                </a:solidFill>
              </a:endParaRPr>
            </a:p>
            <a:p>
              <a:pPr defTabSz="3686861">
                <a:spcBef>
                  <a:spcPts val="1800"/>
                </a:spcBef>
                <a:defRPr sz="4900">
                  <a:solidFill>
                    <a:srgbClr val="7F7F7F"/>
                  </a:solidFill>
                  <a:latin typeface="Calibri"/>
                  <a:ea typeface="Calibri"/>
                  <a:cs typeface="Calibri"/>
                  <a:sym typeface="Calibri"/>
                </a:defRPr>
              </a:pPr>
              <a:r>
                <a:rPr sz="4900"/>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endParaRPr sz="7200">
                <a:solidFill>
                  <a:srgbClr val="FFFFFF"/>
                </a:solidFill>
              </a:endParaRPr>
            </a:p>
            <a:p>
              <a:pPr defTabSz="3686861">
                <a:spcBef>
                  <a:spcPts val="1800"/>
                </a:spcBef>
                <a:defRPr sz="4900">
                  <a:solidFill>
                    <a:srgbClr val="7F7F7F"/>
                  </a:solidFill>
                  <a:latin typeface="Calibri"/>
                  <a:ea typeface="Calibri"/>
                  <a:cs typeface="Calibri"/>
                  <a:sym typeface="Calibri"/>
                </a:defRPr>
              </a:pPr>
              <a:r>
                <a:rPr sz="4900"/>
                <a:t>Please note that graphics from websites (such as the logo on your hospital's or university's home page) will only be 72dpi and not suitable for printing.</a:t>
              </a:r>
              <a:endParaRPr sz="7200">
                <a:solidFill>
                  <a:srgbClr val="FFFFFF"/>
                </a:solidFill>
              </a:endParaRPr>
            </a:p>
            <a:p>
              <a:pPr algn="ctr" defTabSz="3686861">
                <a:spcBef>
                  <a:spcPts val="1800"/>
                </a:spcBef>
                <a:defRPr sz="3600">
                  <a:solidFill>
                    <a:srgbClr val="7F7F7F"/>
                  </a:solidFill>
                  <a:latin typeface="Calibri"/>
                  <a:ea typeface="Calibri"/>
                  <a:cs typeface="Calibri"/>
                  <a:sym typeface="Calibri"/>
                </a:defRPr>
              </a:pPr>
              <a:br>
                <a:rPr sz="7200">
                  <a:solidFill>
                    <a:srgbClr val="FFFFFF"/>
                  </a:solidFill>
                </a:rPr>
              </a:br>
              <a:r>
                <a:rPr sz="3600"/>
                <a:t>[This sidebar area does not print.]</a:t>
              </a:r>
            </a:p>
          </p:txBody>
        </p:sp>
      </p:grpSp>
      <p:grpSp>
        <p:nvGrpSpPr>
          <p:cNvPr id="180" name="Group 6"/>
          <p:cNvGrpSpPr/>
          <p:nvPr/>
        </p:nvGrpSpPr>
        <p:grpSpPr>
          <a:xfrm>
            <a:off x="33604200" y="0"/>
            <a:ext cx="9601200" cy="43891202"/>
            <a:chOff x="0" y="0"/>
            <a:chExt cx="9601200" cy="32918401"/>
          </a:xfrm>
        </p:grpSpPr>
        <p:grpSp>
          <p:nvGrpSpPr>
            <p:cNvPr id="178" name="Instructions"/>
            <p:cNvGrpSpPr/>
            <p:nvPr/>
          </p:nvGrpSpPr>
          <p:grpSpPr>
            <a:xfrm>
              <a:off x="0" y="0"/>
              <a:ext cx="9601200" cy="32918401"/>
              <a:chOff x="0" y="0"/>
              <a:chExt cx="9601200" cy="32918400"/>
            </a:xfrm>
          </p:grpSpPr>
          <p:sp>
            <p:nvSpPr>
              <p:cNvPr id="176" name="Rectangle"/>
              <p:cNvSpPr/>
              <p:nvPr/>
            </p:nvSpPr>
            <p:spPr>
              <a:xfrm>
                <a:off x="0" y="0"/>
                <a:ext cx="9601200" cy="32918400"/>
              </a:xfrm>
              <a:prstGeom prst="rect">
                <a:avLst/>
              </a:prstGeom>
              <a:solidFill>
                <a:srgbClr val="D9D9D9"/>
              </a:solidFill>
              <a:ln w="12700" cap="flat">
                <a:noFill/>
                <a:miter lim="400000"/>
              </a:ln>
              <a:effectLst/>
            </p:spPr>
            <p:txBody>
              <a:bodyPr wrap="square" lIns="45719" tIns="45719" rIns="45719" bIns="45719" numCol="1" anchor="t">
                <a:noAutofit/>
              </a:bodyPr>
              <a:lstStyle/>
              <a:p>
                <a:pPr algn="ctr" defTabSz="3686861">
                  <a:defRPr sz="7200">
                    <a:solidFill>
                      <a:srgbClr val="FFFFFF"/>
                    </a:solidFill>
                  </a:defRPr>
                </a:pPr>
                <a:endParaRPr sz="7200"/>
              </a:p>
            </p:txBody>
          </p:sp>
          <p:sp>
            <p:nvSpPr>
              <p:cNvPr id="177" name="Change Color Theme:…"/>
              <p:cNvSpPr txBox="1"/>
              <p:nvPr/>
            </p:nvSpPr>
            <p:spPr>
              <a:xfrm>
                <a:off x="0" y="0"/>
                <a:ext cx="9601200" cy="2773451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0" tIns="228600" rIns="228600" bIns="228600" numCol="1" anchor="t">
                <a:spAutoFit/>
              </a:bodyPr>
              <a:lstStyle/>
              <a:p>
                <a:pPr defTabSz="3686861">
                  <a:spcBef>
                    <a:spcPts val="1800"/>
                  </a:spcBef>
                  <a:defRPr sz="7200">
                    <a:solidFill>
                      <a:srgbClr val="808080"/>
                    </a:solidFill>
                    <a:latin typeface="Calibri"/>
                    <a:ea typeface="Calibri"/>
                    <a:cs typeface="Calibri"/>
                    <a:sym typeface="Calibri"/>
                  </a:defRPr>
                </a:pPr>
                <a:r>
                  <a:rPr sz="7200"/>
                  <a:t>Change Color Theme:</a:t>
                </a:r>
              </a:p>
              <a:p>
                <a:pPr defTabSz="3686861">
                  <a:spcBef>
                    <a:spcPts val="1800"/>
                  </a:spcBef>
                  <a:defRPr sz="4900">
                    <a:solidFill>
                      <a:srgbClr val="808080"/>
                    </a:solidFill>
                    <a:latin typeface="Calibri"/>
                    <a:ea typeface="Calibri"/>
                    <a:cs typeface="Calibri"/>
                    <a:sym typeface="Calibri"/>
                  </a:defRPr>
                </a:pPr>
                <a:r>
                  <a:rPr sz="4900"/>
                  <a:t>This template is designed to use the built-in color themes in the newer versions of PowerPoint.</a:t>
                </a:r>
                <a:endParaRPr sz="7200">
                  <a:solidFill>
                    <a:srgbClr val="FFFFFF"/>
                  </a:solidFill>
                </a:endParaRPr>
              </a:p>
              <a:p>
                <a:pPr defTabSz="3686861">
                  <a:spcBef>
                    <a:spcPts val="1800"/>
                  </a:spcBef>
                  <a:defRPr sz="4900">
                    <a:solidFill>
                      <a:srgbClr val="808080"/>
                    </a:solidFill>
                    <a:latin typeface="Calibri"/>
                    <a:ea typeface="Calibri"/>
                    <a:cs typeface="Calibri"/>
                    <a:sym typeface="Calibri"/>
                  </a:defRPr>
                </a:pPr>
                <a:r>
                  <a:rPr sz="4900"/>
                  <a:t>To change the color theme, select the </a:t>
                </a:r>
                <a:r>
                  <a:rPr sz="4900" b="1"/>
                  <a:t>Design</a:t>
                </a:r>
                <a:r>
                  <a:rPr sz="4900"/>
                  <a:t> tab, then select the </a:t>
                </a:r>
                <a:r>
                  <a:rPr sz="4900" b="1"/>
                  <a:t>Colors</a:t>
                </a:r>
                <a:r>
                  <a:rPr sz="4900"/>
                  <a:t> drop-down list.</a:t>
                </a:r>
                <a:endParaRPr sz="7200">
                  <a:solidFill>
                    <a:srgbClr val="FFFFFF"/>
                  </a:solidFill>
                </a:endParaRPr>
              </a:p>
              <a:p>
                <a:pPr defTabSz="3686861">
                  <a:spcBef>
                    <a:spcPts val="1800"/>
                  </a:spcBef>
                  <a:defRPr sz="4900">
                    <a:solidFill>
                      <a:srgbClr val="808080"/>
                    </a:solidFill>
                    <a:latin typeface="Calibri"/>
                    <a:ea typeface="Calibri"/>
                    <a:cs typeface="Calibri"/>
                    <a:sym typeface="Calibri"/>
                  </a:defRPr>
                </a:pPr>
                <a:endParaRPr sz="7200">
                  <a:solidFill>
                    <a:srgbClr val="FFFFFF"/>
                  </a:solidFill>
                </a:endParaRPr>
              </a:p>
              <a:p>
                <a:pPr defTabSz="3686861">
                  <a:spcBef>
                    <a:spcPts val="1800"/>
                  </a:spcBef>
                  <a:defRPr sz="4900">
                    <a:solidFill>
                      <a:srgbClr val="808080"/>
                    </a:solidFill>
                    <a:latin typeface="Calibri"/>
                    <a:ea typeface="Calibri"/>
                    <a:cs typeface="Calibri"/>
                    <a:sym typeface="Calibri"/>
                  </a:defRPr>
                </a:pPr>
                <a:endParaRPr sz="7200">
                  <a:solidFill>
                    <a:srgbClr val="FFFFFF"/>
                  </a:solidFill>
                </a:endParaRPr>
              </a:p>
              <a:p>
                <a:pPr defTabSz="3686861">
                  <a:spcBef>
                    <a:spcPts val="1800"/>
                  </a:spcBef>
                  <a:defRPr sz="4900">
                    <a:solidFill>
                      <a:srgbClr val="808080"/>
                    </a:solidFill>
                    <a:latin typeface="Calibri"/>
                    <a:ea typeface="Calibri"/>
                    <a:cs typeface="Calibri"/>
                    <a:sym typeface="Calibri"/>
                  </a:defRPr>
                </a:pPr>
                <a:endParaRPr sz="7200">
                  <a:solidFill>
                    <a:srgbClr val="FFFFFF"/>
                  </a:solidFill>
                </a:endParaRPr>
              </a:p>
              <a:p>
                <a:pPr defTabSz="3686861">
                  <a:spcBef>
                    <a:spcPts val="1800"/>
                  </a:spcBef>
                  <a:defRPr sz="4900">
                    <a:solidFill>
                      <a:srgbClr val="808080"/>
                    </a:solidFill>
                    <a:latin typeface="Calibri"/>
                    <a:ea typeface="Calibri"/>
                    <a:cs typeface="Calibri"/>
                    <a:sym typeface="Calibri"/>
                  </a:defRPr>
                </a:pPr>
                <a:endParaRPr sz="7200">
                  <a:solidFill>
                    <a:srgbClr val="FFFFFF"/>
                  </a:solidFill>
                </a:endParaRPr>
              </a:p>
              <a:p>
                <a:pPr defTabSz="3686861">
                  <a:spcBef>
                    <a:spcPts val="1800"/>
                  </a:spcBef>
                  <a:defRPr sz="4900">
                    <a:solidFill>
                      <a:srgbClr val="808080"/>
                    </a:solidFill>
                    <a:latin typeface="Calibri"/>
                    <a:ea typeface="Calibri"/>
                    <a:cs typeface="Calibri"/>
                    <a:sym typeface="Calibri"/>
                  </a:defRPr>
                </a:pPr>
                <a:endParaRPr sz="7200">
                  <a:solidFill>
                    <a:srgbClr val="FFFFFF"/>
                  </a:solidFill>
                </a:endParaRPr>
              </a:p>
              <a:p>
                <a:pPr defTabSz="3686861">
                  <a:spcBef>
                    <a:spcPts val="1800"/>
                  </a:spcBef>
                  <a:defRPr sz="4900">
                    <a:solidFill>
                      <a:srgbClr val="808080"/>
                    </a:solidFill>
                    <a:latin typeface="Calibri"/>
                    <a:ea typeface="Calibri"/>
                    <a:cs typeface="Calibri"/>
                    <a:sym typeface="Calibri"/>
                  </a:defRPr>
                </a:pPr>
                <a:endParaRPr sz="7200">
                  <a:solidFill>
                    <a:srgbClr val="FFFFFF"/>
                  </a:solidFill>
                </a:endParaRPr>
              </a:p>
              <a:p>
                <a:pPr defTabSz="3686861">
                  <a:spcBef>
                    <a:spcPts val="1800"/>
                  </a:spcBef>
                  <a:defRPr sz="4900">
                    <a:solidFill>
                      <a:srgbClr val="808080"/>
                    </a:solidFill>
                    <a:latin typeface="Calibri"/>
                    <a:ea typeface="Calibri"/>
                    <a:cs typeface="Calibri"/>
                    <a:sym typeface="Calibri"/>
                  </a:defRPr>
                </a:pPr>
                <a:endParaRPr sz="7200">
                  <a:solidFill>
                    <a:srgbClr val="FFFFFF"/>
                  </a:solidFill>
                </a:endParaRPr>
              </a:p>
              <a:p>
                <a:pPr defTabSz="3686861">
                  <a:spcBef>
                    <a:spcPts val="1800"/>
                  </a:spcBef>
                  <a:defRPr sz="4900">
                    <a:solidFill>
                      <a:srgbClr val="808080"/>
                    </a:solidFill>
                    <a:latin typeface="Calibri"/>
                    <a:ea typeface="Calibri"/>
                    <a:cs typeface="Calibri"/>
                    <a:sym typeface="Calibri"/>
                  </a:defRPr>
                </a:pPr>
                <a:endParaRPr sz="7200">
                  <a:solidFill>
                    <a:srgbClr val="FFFFFF"/>
                  </a:solidFill>
                </a:endParaRPr>
              </a:p>
              <a:p>
                <a:pPr defTabSz="3686861">
                  <a:spcBef>
                    <a:spcPts val="1800"/>
                  </a:spcBef>
                  <a:defRPr sz="4900">
                    <a:solidFill>
                      <a:srgbClr val="808080"/>
                    </a:solidFill>
                    <a:latin typeface="Calibri"/>
                    <a:ea typeface="Calibri"/>
                    <a:cs typeface="Calibri"/>
                    <a:sym typeface="Calibri"/>
                  </a:defRPr>
                </a:pPr>
                <a:endParaRPr sz="7200">
                  <a:solidFill>
                    <a:srgbClr val="FFFFFF"/>
                  </a:solidFill>
                </a:endParaRPr>
              </a:p>
              <a:p>
                <a:pPr defTabSz="3686861">
                  <a:spcBef>
                    <a:spcPts val="1800"/>
                  </a:spcBef>
                  <a:defRPr sz="4900">
                    <a:solidFill>
                      <a:srgbClr val="808080"/>
                    </a:solidFill>
                    <a:latin typeface="Calibri"/>
                    <a:ea typeface="Calibri"/>
                    <a:cs typeface="Calibri"/>
                    <a:sym typeface="Calibri"/>
                  </a:defRPr>
                </a:pPr>
                <a:r>
                  <a:rPr sz="4900"/>
                  <a:t>The default color theme for this template is “Office”, so you can always return to that after trying some of the alternatives.</a:t>
                </a:r>
                <a:endParaRPr sz="7200">
                  <a:solidFill>
                    <a:srgbClr val="FFFFFF"/>
                  </a:solidFill>
                </a:endParaRPr>
              </a:p>
              <a:p>
                <a:pPr defTabSz="3686861">
                  <a:spcBef>
                    <a:spcPts val="1800"/>
                  </a:spcBef>
                  <a:defRPr sz="7200">
                    <a:solidFill>
                      <a:srgbClr val="808080"/>
                    </a:solidFill>
                    <a:latin typeface="Calibri"/>
                    <a:ea typeface="Calibri"/>
                    <a:cs typeface="Calibri"/>
                    <a:sym typeface="Calibri"/>
                  </a:defRPr>
                </a:pPr>
                <a:r>
                  <a:rPr sz="7200"/>
                  <a:t>Printing Your Poster:</a:t>
                </a:r>
                <a:endParaRPr sz="7200">
                  <a:solidFill>
                    <a:srgbClr val="FFFFFF"/>
                  </a:solidFill>
                </a:endParaRPr>
              </a:p>
              <a:p>
                <a:pPr defTabSz="3686861">
                  <a:spcBef>
                    <a:spcPts val="1800"/>
                  </a:spcBef>
                  <a:defRPr sz="4900">
                    <a:solidFill>
                      <a:srgbClr val="808080"/>
                    </a:solidFill>
                    <a:latin typeface="Calibri"/>
                    <a:ea typeface="Calibri"/>
                    <a:cs typeface="Calibri"/>
                    <a:sym typeface="Calibri"/>
                  </a:defRPr>
                </a:pPr>
                <a:r>
                  <a:rPr sz="4900"/>
                  <a:t>Once your poster file is ready, visit </a:t>
                </a:r>
                <a:r>
                  <a:rPr sz="4900" b="1"/>
                  <a:t>www.genigraphics.com</a:t>
                </a:r>
                <a:r>
                  <a:rPr sz="4900"/>
                  <a:t> to order a high-quality, affordable poster print. Every order receives a free design review and we can deliver as fast as next business day within the US and Canada. </a:t>
                </a:r>
                <a:endParaRPr sz="7200">
                  <a:solidFill>
                    <a:srgbClr val="FFFFFF"/>
                  </a:solidFill>
                </a:endParaRPr>
              </a:p>
              <a:p>
                <a:pPr defTabSz="3686861">
                  <a:spcBef>
                    <a:spcPts val="1800"/>
                  </a:spcBef>
                  <a:defRPr sz="4900">
                    <a:solidFill>
                      <a:srgbClr val="808080"/>
                    </a:solidFill>
                    <a:latin typeface="Calibri"/>
                    <a:ea typeface="Calibri"/>
                    <a:cs typeface="Calibri"/>
                    <a:sym typeface="Calibri"/>
                  </a:defRPr>
                </a:pPr>
                <a:r>
                  <a:rPr sz="4900"/>
                  <a:t>Genigraphics® has been producing output from PowerPoint® longer than anyone in the industry; dating back to when we helped Microsoft® design the PowerPoint® software. </a:t>
                </a:r>
                <a:endParaRPr sz="7200">
                  <a:solidFill>
                    <a:srgbClr val="FFFFFF"/>
                  </a:solidFill>
                </a:endParaRPr>
              </a:p>
              <a:p>
                <a:pPr defTabSz="3686861">
                  <a:defRPr sz="4900">
                    <a:solidFill>
                      <a:srgbClr val="808080"/>
                    </a:solidFill>
                    <a:latin typeface="Calibri"/>
                    <a:ea typeface="Calibri"/>
                    <a:cs typeface="Calibri"/>
                    <a:sym typeface="Calibri"/>
                  </a:defRPr>
                </a:pPr>
                <a:endParaRPr sz="7200">
                  <a:solidFill>
                    <a:srgbClr val="FFFFFF"/>
                  </a:solidFill>
                </a:endParaRPr>
              </a:p>
              <a:p>
                <a:pPr algn="ctr" defTabSz="3686861">
                  <a:defRPr sz="4900">
                    <a:solidFill>
                      <a:srgbClr val="808080"/>
                    </a:solidFill>
                    <a:latin typeface="Calibri"/>
                    <a:ea typeface="Calibri"/>
                    <a:cs typeface="Calibri"/>
                    <a:sym typeface="Calibri"/>
                  </a:defRPr>
                </a:pPr>
                <a:r>
                  <a:rPr sz="4900"/>
                  <a:t>US and Canada:  1-800-790-4001</a:t>
                </a:r>
                <a:br>
                  <a:rPr sz="4900"/>
                </a:br>
                <a:r>
                  <a:rPr sz="4900"/>
                  <a:t>Email: info@genigraphics.com</a:t>
                </a:r>
                <a:endParaRPr sz="7200">
                  <a:solidFill>
                    <a:srgbClr val="FFFFFF"/>
                  </a:solidFill>
                </a:endParaRPr>
              </a:p>
              <a:p>
                <a:pPr algn="ctr" defTabSz="3686861">
                  <a:defRPr sz="3600">
                    <a:solidFill>
                      <a:srgbClr val="808080"/>
                    </a:solidFill>
                    <a:latin typeface="Calibri"/>
                    <a:ea typeface="Calibri"/>
                    <a:cs typeface="Calibri"/>
                    <a:sym typeface="Calibri"/>
                  </a:defRPr>
                </a:pPr>
                <a:br>
                  <a:rPr sz="7200">
                    <a:solidFill>
                      <a:srgbClr val="FFFFFF"/>
                    </a:solidFill>
                  </a:rPr>
                </a:br>
                <a:r>
                  <a:rPr sz="3600"/>
                  <a:t>[This sidebar area does not print.]</a:t>
                </a:r>
              </a:p>
            </p:txBody>
          </p:sp>
        </p:grpSp>
        <p:pic>
          <p:nvPicPr>
            <p:cNvPr id="179" name="Picture 8" descr="Picture 8"/>
            <p:cNvPicPr>
              <a:picLocks noChangeAspect="1"/>
            </p:cNvPicPr>
            <p:nvPr/>
          </p:nvPicPr>
          <p:blipFill>
            <a:blip r:embed="rId2"/>
            <a:stretch>
              <a:fillRect/>
            </a:stretch>
          </p:blipFill>
          <p:spPr>
            <a:xfrm>
              <a:off x="336406" y="6945205"/>
              <a:ext cx="8928387" cy="7685196"/>
            </a:xfrm>
            <a:prstGeom prst="rect">
              <a:avLst/>
            </a:prstGeom>
            <a:ln w="12700" cap="flat">
              <a:noFill/>
              <a:miter lim="400000"/>
            </a:ln>
            <a:effectLst/>
          </p:spPr>
        </p:pic>
      </p:grpSp>
      <p:sp>
        <p:nvSpPr>
          <p:cNvPr id="181" name="Slide Number"/>
          <p:cNvSpPr txBox="1">
            <a:spLocks noGrp="1"/>
          </p:cNvSpPr>
          <p:nvPr>
            <p:ph type="sldNum" sz="quarter" idx="2"/>
          </p:nvPr>
        </p:nvSpPr>
        <p:spPr>
          <a:xfrm>
            <a:off x="23591529" y="40419031"/>
            <a:ext cx="578041" cy="52322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1_Title Slide">
    <p:spTree>
      <p:nvGrpSpPr>
        <p:cNvPr id="1" name=""/>
        <p:cNvGrpSpPr/>
        <p:nvPr/>
      </p:nvGrpSpPr>
      <p:grpSpPr>
        <a:xfrm>
          <a:off x="0" y="0"/>
          <a:ext cx="0" cy="0"/>
          <a:chOff x="0" y="0"/>
          <a:chExt cx="0" cy="0"/>
        </a:xfrm>
      </p:grpSpPr>
      <p:sp>
        <p:nvSpPr>
          <p:cNvPr id="33" name="Rectangle 6"/>
          <p:cNvSpPr/>
          <p:nvPr/>
        </p:nvSpPr>
        <p:spPr>
          <a:xfrm>
            <a:off x="8573" y="40965124"/>
            <a:ext cx="32909828" cy="2926081"/>
          </a:xfrm>
          <a:prstGeom prst="rect">
            <a:avLst/>
          </a:prstGeom>
          <a:solidFill>
            <a:schemeClr val="accent2"/>
          </a:solidFill>
          <a:ln w="12700">
            <a:miter lim="400000"/>
          </a:ln>
        </p:spPr>
        <p:txBody>
          <a:bodyPr lIns="45719" rIns="45719"/>
          <a:lstStyle/>
          <a:p>
            <a:endParaRPr sz="2800"/>
          </a:p>
        </p:txBody>
      </p:sp>
      <p:sp>
        <p:nvSpPr>
          <p:cNvPr id="34" name="Rectangle 7"/>
          <p:cNvSpPr/>
          <p:nvPr/>
        </p:nvSpPr>
        <p:spPr>
          <a:xfrm>
            <a:off x="41" y="40539625"/>
            <a:ext cx="32909828" cy="409653"/>
          </a:xfrm>
          <a:prstGeom prst="rect">
            <a:avLst/>
          </a:prstGeom>
          <a:solidFill>
            <a:srgbClr val="63666A"/>
          </a:solidFill>
          <a:ln w="12700">
            <a:miter lim="400000"/>
          </a:ln>
        </p:spPr>
        <p:txBody>
          <a:bodyPr lIns="45719" rIns="45719"/>
          <a:lstStyle/>
          <a:p>
            <a:endParaRPr sz="2800"/>
          </a:p>
        </p:txBody>
      </p:sp>
      <p:sp>
        <p:nvSpPr>
          <p:cNvPr id="35" name="Title Text"/>
          <p:cNvSpPr txBox="1">
            <a:spLocks noGrp="1"/>
          </p:cNvSpPr>
          <p:nvPr>
            <p:ph type="title"/>
          </p:nvPr>
        </p:nvSpPr>
        <p:spPr>
          <a:xfrm>
            <a:off x="2962655" y="4857299"/>
            <a:ext cx="27157680" cy="22823425"/>
          </a:xfrm>
          <a:prstGeom prst="rect">
            <a:avLst/>
          </a:prstGeom>
        </p:spPr>
        <p:txBody>
          <a:bodyPr/>
          <a:lstStyle/>
          <a:p>
            <a:r>
              <a:t>Title Text</a:t>
            </a:r>
          </a:p>
        </p:txBody>
      </p:sp>
      <p:sp>
        <p:nvSpPr>
          <p:cNvPr id="36" name="Body Level One…"/>
          <p:cNvSpPr txBox="1">
            <a:spLocks noGrp="1"/>
          </p:cNvSpPr>
          <p:nvPr>
            <p:ph type="body" sz="quarter" idx="1"/>
          </p:nvPr>
        </p:nvSpPr>
        <p:spPr>
          <a:xfrm>
            <a:off x="2970138" y="28515974"/>
            <a:ext cx="27157679" cy="7315201"/>
          </a:xfrm>
          <a:prstGeom prst="rect">
            <a:avLst/>
          </a:prstGeom>
        </p:spPr>
        <p:txBody>
          <a:bodyPr lIns="45719" tIns="45719" rIns="45719" bIns="45719"/>
          <a:lstStyle>
            <a:lvl1pPr marL="0" indent="0">
              <a:buClrTx/>
              <a:buSzTx/>
              <a:buFontTx/>
              <a:buNone/>
            </a:lvl1pPr>
            <a:lvl2pPr marL="0" indent="1234439">
              <a:buClrTx/>
              <a:buSzTx/>
              <a:buFontTx/>
              <a:buNone/>
            </a:lvl2pPr>
            <a:lvl3pPr marL="0" indent="2468879">
              <a:buClrTx/>
              <a:buSzTx/>
              <a:buFontTx/>
              <a:buNone/>
            </a:lvl3pPr>
            <a:lvl4pPr marL="0" indent="3703320">
              <a:buClrTx/>
              <a:buSzTx/>
              <a:buFontTx/>
              <a:buNone/>
            </a:lvl4pPr>
            <a:lvl5pPr marL="0" indent="4937759">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37" name="Straight Connector 8"/>
          <p:cNvSpPr/>
          <p:nvPr/>
        </p:nvSpPr>
        <p:spPr>
          <a:xfrm>
            <a:off x="3260676" y="27797764"/>
            <a:ext cx="26663906" cy="1"/>
          </a:xfrm>
          <a:prstGeom prst="line">
            <a:avLst/>
          </a:prstGeom>
          <a:ln w="6350">
            <a:solidFill>
              <a:srgbClr val="808080"/>
            </a:solidFill>
          </a:ln>
        </p:spPr>
        <p:txBody>
          <a:bodyPr lIns="45719" rIns="45719"/>
          <a:lstStyle/>
          <a:p>
            <a:endParaRPr sz="2800"/>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45" name="Rectangle 6"/>
          <p:cNvSpPr/>
          <p:nvPr/>
        </p:nvSpPr>
        <p:spPr>
          <a:xfrm>
            <a:off x="3" y="38756874"/>
            <a:ext cx="32918401" cy="5134336"/>
          </a:xfrm>
          <a:prstGeom prst="rect">
            <a:avLst/>
          </a:prstGeom>
          <a:solidFill>
            <a:schemeClr val="accent2"/>
          </a:solidFill>
          <a:ln w="12700">
            <a:miter lim="400000"/>
          </a:ln>
        </p:spPr>
        <p:txBody>
          <a:bodyPr lIns="45719" rIns="45719"/>
          <a:lstStyle/>
          <a:p>
            <a:endParaRPr sz="2800"/>
          </a:p>
        </p:txBody>
      </p:sp>
      <p:sp>
        <p:nvSpPr>
          <p:cNvPr id="46" name="Rectangle 8"/>
          <p:cNvSpPr/>
          <p:nvPr/>
        </p:nvSpPr>
        <p:spPr>
          <a:xfrm>
            <a:off x="1" y="38334482"/>
            <a:ext cx="32918404" cy="422389"/>
          </a:xfrm>
          <a:prstGeom prst="rect">
            <a:avLst/>
          </a:prstGeom>
          <a:solidFill>
            <a:srgbClr val="63666A"/>
          </a:solidFill>
          <a:ln w="12700">
            <a:miter lim="400000"/>
          </a:ln>
        </p:spPr>
        <p:txBody>
          <a:bodyPr lIns="45719" rIns="45719"/>
          <a:lstStyle/>
          <a:p>
            <a:endParaRPr sz="2800"/>
          </a:p>
        </p:txBody>
      </p:sp>
      <p:sp>
        <p:nvSpPr>
          <p:cNvPr id="47" name="Straight Connector 9"/>
          <p:cNvSpPr/>
          <p:nvPr/>
        </p:nvSpPr>
        <p:spPr>
          <a:xfrm>
            <a:off x="3222539" y="11122212"/>
            <a:ext cx="26910793" cy="1"/>
          </a:xfrm>
          <a:prstGeom prst="line">
            <a:avLst/>
          </a:prstGeom>
          <a:ln w="6350">
            <a:solidFill>
              <a:srgbClr val="808080"/>
            </a:solidFill>
          </a:ln>
        </p:spPr>
        <p:txBody>
          <a:bodyPr lIns="45719" rIns="45719"/>
          <a:lstStyle/>
          <a:p>
            <a:endParaRPr sz="2800"/>
          </a:p>
        </p:txBody>
      </p:sp>
      <p:pic>
        <p:nvPicPr>
          <p:cNvPr id="48" name="Picture 11" descr="Picture 11"/>
          <p:cNvPicPr>
            <a:picLocks noChangeAspect="1"/>
          </p:cNvPicPr>
          <p:nvPr/>
        </p:nvPicPr>
        <p:blipFill>
          <a:blip r:embed="rId2"/>
          <a:stretch>
            <a:fillRect/>
          </a:stretch>
        </p:blipFill>
        <p:spPr>
          <a:xfrm>
            <a:off x="819817" y="39888121"/>
            <a:ext cx="1827970" cy="2871849"/>
          </a:xfrm>
          <a:prstGeom prst="rect">
            <a:avLst/>
          </a:prstGeom>
          <a:ln w="12700">
            <a:miter lim="400000"/>
          </a:ln>
        </p:spPr>
      </p:pic>
      <p:sp>
        <p:nvSpPr>
          <p:cNvPr id="49" name="Rectangle 10"/>
          <p:cNvSpPr/>
          <p:nvPr/>
        </p:nvSpPr>
        <p:spPr>
          <a:xfrm>
            <a:off x="-1" y="6096000"/>
            <a:ext cx="6583682" cy="37795200"/>
          </a:xfrm>
          <a:prstGeom prst="rect">
            <a:avLst/>
          </a:prstGeom>
          <a:solidFill>
            <a:srgbClr val="8B0922"/>
          </a:solidFill>
          <a:ln w="12700">
            <a:miter lim="400000"/>
          </a:ln>
        </p:spPr>
        <p:txBody>
          <a:bodyPr lIns="45719" rIns="45719"/>
          <a:lstStyle/>
          <a:p>
            <a:pPr algn="ctr" defTabSz="3291292">
              <a:defRPr sz="3600">
                <a:latin typeface="Calibri"/>
                <a:ea typeface="Calibri"/>
                <a:cs typeface="Calibri"/>
                <a:sym typeface="Calibri"/>
              </a:defRPr>
            </a:pPr>
            <a:endParaRPr sz="3600"/>
          </a:p>
        </p:txBody>
      </p:sp>
      <p:sp>
        <p:nvSpPr>
          <p:cNvPr id="50" name="Rectangle 8"/>
          <p:cNvSpPr/>
          <p:nvPr/>
        </p:nvSpPr>
        <p:spPr>
          <a:xfrm>
            <a:off x="6583680" y="7"/>
            <a:ext cx="26334722" cy="6096001"/>
          </a:xfrm>
          <a:prstGeom prst="rect">
            <a:avLst/>
          </a:prstGeom>
          <a:solidFill>
            <a:srgbClr val="8B0922"/>
          </a:solidFill>
          <a:ln w="12700">
            <a:miter lim="400000"/>
          </a:ln>
        </p:spPr>
        <p:txBody>
          <a:bodyPr lIns="45719" rIns="45719"/>
          <a:lstStyle/>
          <a:p>
            <a:pPr>
              <a:defRPr>
                <a:latin typeface="Calibri"/>
                <a:ea typeface="Calibri"/>
                <a:cs typeface="Calibri"/>
                <a:sym typeface="Calibri"/>
              </a:defRPr>
            </a:pPr>
            <a:endParaRPr sz="2800"/>
          </a:p>
        </p:txBody>
      </p:sp>
      <p:sp>
        <p:nvSpPr>
          <p:cNvPr id="51" name="Rectangle 9"/>
          <p:cNvSpPr/>
          <p:nvPr/>
        </p:nvSpPr>
        <p:spPr>
          <a:xfrm>
            <a:off x="6583680" y="6096000"/>
            <a:ext cx="26334722" cy="37795200"/>
          </a:xfrm>
          <a:prstGeom prst="rect">
            <a:avLst/>
          </a:prstGeom>
          <a:solidFill>
            <a:srgbClr val="A7A8AA"/>
          </a:solidFill>
          <a:ln w="12700">
            <a:miter lim="400000"/>
          </a:ln>
        </p:spPr>
        <p:txBody>
          <a:bodyPr lIns="45719" rIns="45719"/>
          <a:lstStyle/>
          <a:p>
            <a:pPr>
              <a:defRPr>
                <a:latin typeface="Calibri"/>
                <a:ea typeface="Calibri"/>
                <a:cs typeface="Calibri"/>
                <a:sym typeface="Calibri"/>
              </a:defRPr>
            </a:pPr>
            <a:endParaRPr sz="2800"/>
          </a:p>
        </p:txBody>
      </p:sp>
      <p:sp>
        <p:nvSpPr>
          <p:cNvPr id="52" name="Line 11"/>
          <p:cNvSpPr/>
          <p:nvPr/>
        </p:nvSpPr>
        <p:spPr>
          <a:xfrm flipH="1">
            <a:off x="6583690" y="6"/>
            <a:ext cx="1" cy="43891201"/>
          </a:xfrm>
          <a:prstGeom prst="line">
            <a:avLst/>
          </a:prstGeom>
          <a:ln w="76200">
            <a:solidFill>
              <a:srgbClr val="000000"/>
            </a:solidFill>
          </a:ln>
        </p:spPr>
        <p:txBody>
          <a:bodyPr lIns="45719" rIns="45719"/>
          <a:lstStyle/>
          <a:p>
            <a:endParaRPr sz="2800"/>
          </a:p>
        </p:txBody>
      </p:sp>
      <p:sp>
        <p:nvSpPr>
          <p:cNvPr id="53" name="Line 12"/>
          <p:cNvSpPr/>
          <p:nvPr/>
        </p:nvSpPr>
        <p:spPr>
          <a:xfrm>
            <a:off x="3" y="6096000"/>
            <a:ext cx="32918401" cy="0"/>
          </a:xfrm>
          <a:prstGeom prst="line">
            <a:avLst/>
          </a:prstGeom>
          <a:ln w="76200">
            <a:solidFill>
              <a:srgbClr val="000000"/>
            </a:solidFill>
          </a:ln>
        </p:spPr>
        <p:txBody>
          <a:bodyPr lIns="45719" rIns="45719"/>
          <a:lstStyle/>
          <a:p>
            <a:endParaRPr sz="2800"/>
          </a:p>
        </p:txBody>
      </p:sp>
      <p:pic>
        <p:nvPicPr>
          <p:cNvPr id="54" name="Picture 16" descr="Picture 16"/>
          <p:cNvPicPr>
            <a:picLocks noChangeAspect="1"/>
          </p:cNvPicPr>
          <p:nvPr/>
        </p:nvPicPr>
        <p:blipFill>
          <a:blip r:embed="rId3"/>
          <a:stretch>
            <a:fillRect/>
          </a:stretch>
        </p:blipFill>
        <p:spPr>
          <a:xfrm>
            <a:off x="27432000" y="43484801"/>
            <a:ext cx="5297436" cy="247906"/>
          </a:xfrm>
          <a:prstGeom prst="rect">
            <a:avLst/>
          </a:prstGeom>
          <a:ln w="12700">
            <a:miter lim="400000"/>
          </a:ln>
        </p:spPr>
      </p:pic>
      <p:sp>
        <p:nvSpPr>
          <p:cNvPr id="55" name="Title Text"/>
          <p:cNvSpPr txBox="1">
            <a:spLocks noGrp="1"/>
          </p:cNvSpPr>
          <p:nvPr>
            <p:ph type="title"/>
          </p:nvPr>
        </p:nvSpPr>
        <p:spPr>
          <a:prstGeom prst="rect">
            <a:avLst/>
          </a:prstGeom>
        </p:spPr>
        <p:txBody>
          <a:bodyPr/>
          <a:lstStyle/>
          <a:p>
            <a:r>
              <a:t>Title Text</a:t>
            </a:r>
          </a:p>
        </p:txBody>
      </p:sp>
      <p:sp>
        <p:nvSpPr>
          <p:cNvPr id="56" name="Body Level One…"/>
          <p:cNvSpPr txBox="1">
            <a:spLocks noGrp="1"/>
          </p:cNvSpPr>
          <p:nvPr>
            <p:ph type="body" idx="1"/>
          </p:nvPr>
        </p:nvSpPr>
        <p:spPr>
          <a:xfrm>
            <a:off x="2962655" y="11812704"/>
            <a:ext cx="27157680" cy="2574950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64" name="Rectangle 6"/>
          <p:cNvSpPr/>
          <p:nvPr/>
        </p:nvSpPr>
        <p:spPr>
          <a:xfrm>
            <a:off x="8573" y="40965124"/>
            <a:ext cx="32909828" cy="2926081"/>
          </a:xfrm>
          <a:prstGeom prst="rect">
            <a:avLst/>
          </a:prstGeom>
          <a:solidFill>
            <a:schemeClr val="accent2"/>
          </a:solidFill>
          <a:ln w="12700">
            <a:miter lim="400000"/>
          </a:ln>
        </p:spPr>
        <p:txBody>
          <a:bodyPr lIns="45719" rIns="45719"/>
          <a:lstStyle/>
          <a:p>
            <a:pPr>
              <a:defRPr sz="4800">
                <a:solidFill>
                  <a:srgbClr val="FFFFFF"/>
                </a:solidFill>
              </a:defRPr>
            </a:pPr>
            <a:endParaRPr sz="4800"/>
          </a:p>
        </p:txBody>
      </p:sp>
      <p:sp>
        <p:nvSpPr>
          <p:cNvPr id="65" name="Rectangle 7"/>
          <p:cNvSpPr/>
          <p:nvPr/>
        </p:nvSpPr>
        <p:spPr>
          <a:xfrm>
            <a:off x="41" y="40539625"/>
            <a:ext cx="32909828" cy="409653"/>
          </a:xfrm>
          <a:prstGeom prst="rect">
            <a:avLst/>
          </a:prstGeom>
          <a:solidFill>
            <a:srgbClr val="63666A"/>
          </a:solidFill>
          <a:ln w="12700">
            <a:miter lim="400000"/>
          </a:ln>
        </p:spPr>
        <p:txBody>
          <a:bodyPr lIns="45719" rIns="45719"/>
          <a:lstStyle/>
          <a:p>
            <a:endParaRPr sz="2800"/>
          </a:p>
        </p:txBody>
      </p:sp>
      <p:sp>
        <p:nvSpPr>
          <p:cNvPr id="66" name="Title Text"/>
          <p:cNvSpPr txBox="1">
            <a:spLocks noGrp="1"/>
          </p:cNvSpPr>
          <p:nvPr>
            <p:ph type="title"/>
          </p:nvPr>
        </p:nvSpPr>
        <p:spPr>
          <a:xfrm>
            <a:off x="2962655" y="4857299"/>
            <a:ext cx="27157680" cy="22823425"/>
          </a:xfrm>
          <a:prstGeom prst="rect">
            <a:avLst/>
          </a:prstGeom>
        </p:spPr>
        <p:txBody>
          <a:bodyPr/>
          <a:lstStyle/>
          <a:p>
            <a:r>
              <a:t>Title Text</a:t>
            </a:r>
          </a:p>
        </p:txBody>
      </p:sp>
      <p:sp>
        <p:nvSpPr>
          <p:cNvPr id="67" name="Body Level One…"/>
          <p:cNvSpPr txBox="1">
            <a:spLocks noGrp="1"/>
          </p:cNvSpPr>
          <p:nvPr>
            <p:ph type="body" sz="quarter" idx="1"/>
          </p:nvPr>
        </p:nvSpPr>
        <p:spPr>
          <a:xfrm>
            <a:off x="2962655" y="28500025"/>
            <a:ext cx="27157680" cy="7315201"/>
          </a:xfrm>
          <a:prstGeom prst="rect">
            <a:avLst/>
          </a:prstGeom>
        </p:spPr>
        <p:txBody>
          <a:bodyPr lIns="45719" tIns="45719" rIns="45719" bIns="45719"/>
          <a:lstStyle>
            <a:lvl1pPr marL="0" indent="0">
              <a:buClrTx/>
              <a:buSzTx/>
              <a:buFontTx/>
              <a:buNone/>
            </a:lvl1pPr>
            <a:lvl2pPr marL="0" indent="1234439">
              <a:buClrTx/>
              <a:buSzTx/>
              <a:buFontTx/>
              <a:buNone/>
            </a:lvl2pPr>
            <a:lvl3pPr marL="0" indent="2468879">
              <a:buClrTx/>
              <a:buSzTx/>
              <a:buFontTx/>
              <a:buNone/>
            </a:lvl3pPr>
            <a:lvl4pPr marL="0" indent="3703320">
              <a:buClrTx/>
              <a:buSzTx/>
              <a:buFontTx/>
              <a:buNone/>
            </a:lvl4pPr>
            <a:lvl5pPr marL="0" indent="4937759">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68" name="Straight Connector 8"/>
          <p:cNvSpPr/>
          <p:nvPr/>
        </p:nvSpPr>
        <p:spPr>
          <a:xfrm>
            <a:off x="3260676" y="27797764"/>
            <a:ext cx="26663906" cy="1"/>
          </a:xfrm>
          <a:prstGeom prst="line">
            <a:avLst/>
          </a:prstGeom>
          <a:ln w="6350">
            <a:solidFill>
              <a:srgbClr val="808080"/>
            </a:solidFill>
          </a:ln>
        </p:spPr>
        <p:txBody>
          <a:bodyPr lIns="45719" rIns="45719"/>
          <a:lstStyle/>
          <a:p>
            <a:endParaRPr sz="2800"/>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76" name="Rectangle 6"/>
          <p:cNvSpPr/>
          <p:nvPr/>
        </p:nvSpPr>
        <p:spPr>
          <a:xfrm>
            <a:off x="3" y="38756874"/>
            <a:ext cx="32918401" cy="5134336"/>
          </a:xfrm>
          <a:prstGeom prst="rect">
            <a:avLst/>
          </a:prstGeom>
          <a:solidFill>
            <a:schemeClr val="accent2"/>
          </a:solidFill>
          <a:ln w="12700">
            <a:miter lim="400000"/>
          </a:ln>
        </p:spPr>
        <p:txBody>
          <a:bodyPr lIns="45719" rIns="45719"/>
          <a:lstStyle/>
          <a:p>
            <a:endParaRPr sz="2800"/>
          </a:p>
        </p:txBody>
      </p:sp>
      <p:sp>
        <p:nvSpPr>
          <p:cNvPr id="77" name="Rectangle 8"/>
          <p:cNvSpPr/>
          <p:nvPr/>
        </p:nvSpPr>
        <p:spPr>
          <a:xfrm>
            <a:off x="1" y="38334482"/>
            <a:ext cx="32918404" cy="422389"/>
          </a:xfrm>
          <a:prstGeom prst="rect">
            <a:avLst/>
          </a:prstGeom>
          <a:solidFill>
            <a:srgbClr val="63666A"/>
          </a:solidFill>
          <a:ln w="12700">
            <a:miter lim="400000"/>
          </a:ln>
        </p:spPr>
        <p:txBody>
          <a:bodyPr lIns="45719" rIns="45719"/>
          <a:lstStyle/>
          <a:p>
            <a:endParaRPr sz="2800"/>
          </a:p>
        </p:txBody>
      </p:sp>
      <p:sp>
        <p:nvSpPr>
          <p:cNvPr id="78" name="Straight Connector 9"/>
          <p:cNvSpPr/>
          <p:nvPr/>
        </p:nvSpPr>
        <p:spPr>
          <a:xfrm>
            <a:off x="3222539" y="11122212"/>
            <a:ext cx="26910793" cy="1"/>
          </a:xfrm>
          <a:prstGeom prst="line">
            <a:avLst/>
          </a:prstGeom>
          <a:ln w="6350">
            <a:solidFill>
              <a:srgbClr val="808080"/>
            </a:solidFill>
          </a:ln>
        </p:spPr>
        <p:txBody>
          <a:bodyPr lIns="45719" rIns="45719"/>
          <a:lstStyle/>
          <a:p>
            <a:endParaRPr sz="2800"/>
          </a:p>
        </p:txBody>
      </p:sp>
      <p:pic>
        <p:nvPicPr>
          <p:cNvPr id="79" name="Picture 11" descr="Picture 11"/>
          <p:cNvPicPr>
            <a:picLocks noChangeAspect="1"/>
          </p:cNvPicPr>
          <p:nvPr/>
        </p:nvPicPr>
        <p:blipFill>
          <a:blip r:embed="rId2"/>
          <a:stretch>
            <a:fillRect/>
          </a:stretch>
        </p:blipFill>
        <p:spPr>
          <a:xfrm>
            <a:off x="819817" y="39888121"/>
            <a:ext cx="1827970" cy="2871849"/>
          </a:xfrm>
          <a:prstGeom prst="rect">
            <a:avLst/>
          </a:prstGeom>
          <a:ln w="12700">
            <a:miter lim="400000"/>
          </a:ln>
        </p:spPr>
      </p:pic>
      <p:sp>
        <p:nvSpPr>
          <p:cNvPr id="80" name="Rectangle 10"/>
          <p:cNvSpPr/>
          <p:nvPr/>
        </p:nvSpPr>
        <p:spPr>
          <a:xfrm>
            <a:off x="-1" y="6096000"/>
            <a:ext cx="6583682" cy="37795200"/>
          </a:xfrm>
          <a:prstGeom prst="rect">
            <a:avLst/>
          </a:prstGeom>
          <a:solidFill>
            <a:srgbClr val="8B0922"/>
          </a:solidFill>
          <a:ln w="12700">
            <a:miter lim="400000"/>
          </a:ln>
        </p:spPr>
        <p:txBody>
          <a:bodyPr lIns="45719" rIns="45719"/>
          <a:lstStyle/>
          <a:p>
            <a:pPr algn="ctr" defTabSz="3291292">
              <a:defRPr sz="3600">
                <a:latin typeface="Calibri"/>
                <a:ea typeface="Calibri"/>
                <a:cs typeface="Calibri"/>
                <a:sym typeface="Calibri"/>
              </a:defRPr>
            </a:pPr>
            <a:endParaRPr sz="3600"/>
          </a:p>
        </p:txBody>
      </p:sp>
      <p:sp>
        <p:nvSpPr>
          <p:cNvPr id="81" name="Rectangle 8"/>
          <p:cNvSpPr/>
          <p:nvPr/>
        </p:nvSpPr>
        <p:spPr>
          <a:xfrm>
            <a:off x="6583680" y="7"/>
            <a:ext cx="26334722" cy="6096001"/>
          </a:xfrm>
          <a:prstGeom prst="rect">
            <a:avLst/>
          </a:prstGeom>
          <a:solidFill>
            <a:srgbClr val="8B0922"/>
          </a:solidFill>
          <a:ln w="12700">
            <a:miter lim="400000"/>
          </a:ln>
        </p:spPr>
        <p:txBody>
          <a:bodyPr lIns="45719" rIns="45719"/>
          <a:lstStyle/>
          <a:p>
            <a:pPr>
              <a:defRPr>
                <a:latin typeface="Calibri"/>
                <a:ea typeface="Calibri"/>
                <a:cs typeface="Calibri"/>
                <a:sym typeface="Calibri"/>
              </a:defRPr>
            </a:pPr>
            <a:endParaRPr sz="2800"/>
          </a:p>
        </p:txBody>
      </p:sp>
      <p:sp>
        <p:nvSpPr>
          <p:cNvPr id="82" name="Rectangle 9"/>
          <p:cNvSpPr/>
          <p:nvPr/>
        </p:nvSpPr>
        <p:spPr>
          <a:xfrm>
            <a:off x="6583680" y="6096000"/>
            <a:ext cx="26334722" cy="37795200"/>
          </a:xfrm>
          <a:prstGeom prst="rect">
            <a:avLst/>
          </a:prstGeom>
          <a:solidFill>
            <a:srgbClr val="A7A8AA"/>
          </a:solidFill>
          <a:ln w="12700">
            <a:miter lim="400000"/>
          </a:ln>
        </p:spPr>
        <p:txBody>
          <a:bodyPr lIns="45719" rIns="45719"/>
          <a:lstStyle/>
          <a:p>
            <a:pPr>
              <a:defRPr>
                <a:latin typeface="Calibri"/>
                <a:ea typeface="Calibri"/>
                <a:cs typeface="Calibri"/>
                <a:sym typeface="Calibri"/>
              </a:defRPr>
            </a:pPr>
            <a:endParaRPr sz="2800"/>
          </a:p>
        </p:txBody>
      </p:sp>
      <p:sp>
        <p:nvSpPr>
          <p:cNvPr id="83" name="Line 11"/>
          <p:cNvSpPr/>
          <p:nvPr/>
        </p:nvSpPr>
        <p:spPr>
          <a:xfrm flipH="1">
            <a:off x="6583690" y="6"/>
            <a:ext cx="1" cy="43891201"/>
          </a:xfrm>
          <a:prstGeom prst="line">
            <a:avLst/>
          </a:prstGeom>
          <a:ln w="76200">
            <a:solidFill>
              <a:srgbClr val="000000"/>
            </a:solidFill>
          </a:ln>
        </p:spPr>
        <p:txBody>
          <a:bodyPr lIns="45719" rIns="45719"/>
          <a:lstStyle/>
          <a:p>
            <a:endParaRPr sz="2800"/>
          </a:p>
        </p:txBody>
      </p:sp>
      <p:sp>
        <p:nvSpPr>
          <p:cNvPr id="84" name="Line 12"/>
          <p:cNvSpPr/>
          <p:nvPr/>
        </p:nvSpPr>
        <p:spPr>
          <a:xfrm>
            <a:off x="3" y="6096000"/>
            <a:ext cx="32918401" cy="0"/>
          </a:xfrm>
          <a:prstGeom prst="line">
            <a:avLst/>
          </a:prstGeom>
          <a:ln w="76200">
            <a:solidFill>
              <a:srgbClr val="000000"/>
            </a:solidFill>
          </a:ln>
        </p:spPr>
        <p:txBody>
          <a:bodyPr lIns="45719" rIns="45719"/>
          <a:lstStyle/>
          <a:p>
            <a:endParaRPr sz="2800"/>
          </a:p>
        </p:txBody>
      </p:sp>
      <p:pic>
        <p:nvPicPr>
          <p:cNvPr id="85" name="Picture 16" descr="Picture 16"/>
          <p:cNvPicPr>
            <a:picLocks noChangeAspect="1"/>
          </p:cNvPicPr>
          <p:nvPr/>
        </p:nvPicPr>
        <p:blipFill>
          <a:blip r:embed="rId3"/>
          <a:stretch>
            <a:fillRect/>
          </a:stretch>
        </p:blipFill>
        <p:spPr>
          <a:xfrm>
            <a:off x="27432000" y="43484801"/>
            <a:ext cx="5297436" cy="247906"/>
          </a:xfrm>
          <a:prstGeom prst="rect">
            <a:avLst/>
          </a:prstGeom>
          <a:ln w="12700">
            <a:miter lim="400000"/>
          </a:ln>
        </p:spPr>
      </p:pic>
      <p:sp>
        <p:nvSpPr>
          <p:cNvPr id="86" name="Title Text"/>
          <p:cNvSpPr txBox="1">
            <a:spLocks noGrp="1"/>
          </p:cNvSpPr>
          <p:nvPr>
            <p:ph type="title"/>
          </p:nvPr>
        </p:nvSpPr>
        <p:spPr>
          <a:prstGeom prst="rect">
            <a:avLst/>
          </a:prstGeom>
        </p:spPr>
        <p:txBody>
          <a:bodyPr/>
          <a:lstStyle/>
          <a:p>
            <a:r>
              <a:t>Title Text</a:t>
            </a:r>
          </a:p>
        </p:txBody>
      </p:sp>
      <p:sp>
        <p:nvSpPr>
          <p:cNvPr id="87" name="Body Level One…"/>
          <p:cNvSpPr txBox="1">
            <a:spLocks noGrp="1"/>
          </p:cNvSpPr>
          <p:nvPr>
            <p:ph type="body" sz="half" idx="1"/>
          </p:nvPr>
        </p:nvSpPr>
        <p:spPr>
          <a:xfrm>
            <a:off x="2962663" y="11812704"/>
            <a:ext cx="13331953" cy="2574950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95" name="Title Text"/>
          <p:cNvSpPr txBox="1">
            <a:spLocks noGrp="1"/>
          </p:cNvSpPr>
          <p:nvPr>
            <p:ph type="title"/>
          </p:nvPr>
        </p:nvSpPr>
        <p:spPr>
          <a:prstGeom prst="rect">
            <a:avLst/>
          </a:prstGeom>
        </p:spPr>
        <p:txBody>
          <a:bodyPr/>
          <a:lstStyle/>
          <a:p>
            <a:r>
              <a:t>Title Text</a:t>
            </a:r>
          </a:p>
        </p:txBody>
      </p:sp>
      <p:sp>
        <p:nvSpPr>
          <p:cNvPr id="96" name="Body Level One…"/>
          <p:cNvSpPr txBox="1">
            <a:spLocks noGrp="1"/>
          </p:cNvSpPr>
          <p:nvPr>
            <p:ph type="body" sz="quarter" idx="1"/>
          </p:nvPr>
        </p:nvSpPr>
        <p:spPr>
          <a:xfrm>
            <a:off x="2962655" y="11814737"/>
            <a:ext cx="13331954" cy="4712208"/>
          </a:xfrm>
          <a:prstGeom prst="rect">
            <a:avLst/>
          </a:prstGeom>
        </p:spPr>
        <p:txBody>
          <a:bodyPr lIns="45719" tIns="45719" rIns="45719" bIns="45719" anchor="ctr"/>
          <a:lstStyle>
            <a:lvl1pPr marL="0" indent="0">
              <a:buClrTx/>
              <a:buSzTx/>
              <a:buFontTx/>
              <a:buNone/>
            </a:lvl1pPr>
            <a:lvl2pPr marL="0" indent="1234439">
              <a:buClrTx/>
              <a:buSzTx/>
              <a:buFontTx/>
              <a:buNone/>
            </a:lvl2pPr>
            <a:lvl3pPr marL="0" indent="2468879">
              <a:buClrTx/>
              <a:buSzTx/>
              <a:buFontTx/>
              <a:buNone/>
            </a:lvl3pPr>
            <a:lvl4pPr marL="0" indent="3703320">
              <a:buClrTx/>
              <a:buSzTx/>
              <a:buFontTx/>
              <a:buNone/>
            </a:lvl4pPr>
            <a:lvl5pPr marL="0" indent="4937759">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97" name="Text Placeholder 4"/>
          <p:cNvSpPr>
            <a:spLocks noGrp="1"/>
          </p:cNvSpPr>
          <p:nvPr>
            <p:ph type="body" sz="quarter" idx="13"/>
          </p:nvPr>
        </p:nvSpPr>
        <p:spPr>
          <a:xfrm>
            <a:off x="16788394" y="11814737"/>
            <a:ext cx="13331953" cy="4712208"/>
          </a:xfrm>
          <a:prstGeom prst="rect">
            <a:avLst/>
          </a:prstGeom>
        </p:spPr>
        <p:txBody>
          <a:bodyPr lIns="45719" tIns="45719" rIns="45719" bIns="45719" anchor="ctr"/>
          <a:lstStyle>
            <a:lvl1pPr marL="0" indent="0" defTabSz="2468879">
              <a:lnSpc>
                <a:spcPct val="90000"/>
              </a:lnSpc>
              <a:spcBef>
                <a:spcPts val="3200"/>
              </a:spcBef>
              <a:buClrTx/>
              <a:buSzTx/>
              <a:buFontTx/>
              <a:buNone/>
              <a:defRPr sz="5400" cap="all">
                <a:solidFill>
                  <a:srgbClr val="63666A"/>
                </a:solidFill>
              </a:defRPr>
            </a:lvl1pPr>
          </a:lstStyle>
          <a:p>
            <a:pPr marL="0" indent="0" defTabSz="2468879">
              <a:lnSpc>
                <a:spcPct val="90000"/>
              </a:lnSpc>
              <a:spcBef>
                <a:spcPts val="3200"/>
              </a:spcBef>
              <a:buClrTx/>
              <a:buSzTx/>
              <a:buFontTx/>
              <a:buNone/>
              <a:defRPr sz="5400" cap="all">
                <a:solidFill>
                  <a:srgbClr val="63666A"/>
                </a:solidFill>
              </a:defRPr>
            </a:pPr>
            <a:endParaRP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05" name="Title Text"/>
          <p:cNvSpPr txBox="1">
            <a:spLocks noGrp="1"/>
          </p:cNvSpPr>
          <p:nvPr>
            <p:ph type="title"/>
          </p:nvPr>
        </p:nvSpPr>
        <p:spPr>
          <a:prstGeom prst="rect">
            <a:avLst/>
          </a:prstGeom>
        </p:spPr>
        <p:txBody>
          <a:bodyPr/>
          <a:lstStyle/>
          <a:p>
            <a:r>
              <a:t>Title Text</a:t>
            </a: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3" name="Rectangle 9"/>
          <p:cNvSpPr/>
          <p:nvPr/>
        </p:nvSpPr>
        <p:spPr>
          <a:xfrm>
            <a:off x="3" y="38756874"/>
            <a:ext cx="32918401" cy="5134336"/>
          </a:xfrm>
          <a:prstGeom prst="rect">
            <a:avLst/>
          </a:prstGeom>
          <a:solidFill>
            <a:schemeClr val="accent2"/>
          </a:solidFill>
          <a:ln w="12700">
            <a:miter lim="400000"/>
          </a:ln>
        </p:spPr>
        <p:txBody>
          <a:bodyPr lIns="45719" rIns="45719"/>
          <a:lstStyle/>
          <a:p>
            <a:endParaRPr sz="2800"/>
          </a:p>
        </p:txBody>
      </p:sp>
      <p:sp>
        <p:nvSpPr>
          <p:cNvPr id="114" name="Rectangle 10"/>
          <p:cNvSpPr/>
          <p:nvPr/>
        </p:nvSpPr>
        <p:spPr>
          <a:xfrm>
            <a:off x="1" y="38334482"/>
            <a:ext cx="32918404" cy="422389"/>
          </a:xfrm>
          <a:prstGeom prst="rect">
            <a:avLst/>
          </a:prstGeom>
          <a:solidFill>
            <a:srgbClr val="63666A"/>
          </a:solidFill>
          <a:ln w="12700">
            <a:miter lim="400000"/>
          </a:ln>
        </p:spPr>
        <p:txBody>
          <a:bodyPr lIns="45719" rIns="45719"/>
          <a:lstStyle/>
          <a:p>
            <a:endParaRPr sz="2800"/>
          </a:p>
        </p:txBody>
      </p:sp>
      <p:pic>
        <p:nvPicPr>
          <p:cNvPr id="115" name="Picture 13" descr="Picture 13"/>
          <p:cNvPicPr>
            <a:picLocks noChangeAspect="1"/>
          </p:cNvPicPr>
          <p:nvPr/>
        </p:nvPicPr>
        <p:blipFill>
          <a:blip r:embed="rId2"/>
          <a:stretch>
            <a:fillRect/>
          </a:stretch>
        </p:blipFill>
        <p:spPr>
          <a:xfrm>
            <a:off x="819817" y="39888121"/>
            <a:ext cx="1827970" cy="2871849"/>
          </a:xfrm>
          <a:prstGeom prst="rect">
            <a:avLst/>
          </a:prstGeom>
          <a:ln w="12700">
            <a:miter lim="400000"/>
          </a:ln>
        </p:spPr>
      </p:pic>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23" name="Rectangle 7"/>
          <p:cNvSpPr/>
          <p:nvPr/>
        </p:nvSpPr>
        <p:spPr>
          <a:xfrm>
            <a:off x="43" y="0"/>
            <a:ext cx="10937138" cy="43891200"/>
          </a:xfrm>
          <a:prstGeom prst="rect">
            <a:avLst/>
          </a:prstGeom>
          <a:solidFill>
            <a:schemeClr val="accent2"/>
          </a:solidFill>
          <a:ln w="12700">
            <a:miter lim="400000"/>
          </a:ln>
        </p:spPr>
        <p:txBody>
          <a:bodyPr lIns="45719" rIns="45719"/>
          <a:lstStyle/>
          <a:p>
            <a:endParaRPr sz="2800"/>
          </a:p>
        </p:txBody>
      </p:sp>
      <p:sp>
        <p:nvSpPr>
          <p:cNvPr id="124" name="Rectangle 8"/>
          <p:cNvSpPr/>
          <p:nvPr/>
        </p:nvSpPr>
        <p:spPr>
          <a:xfrm>
            <a:off x="10908202" y="0"/>
            <a:ext cx="172823" cy="43891200"/>
          </a:xfrm>
          <a:prstGeom prst="rect">
            <a:avLst/>
          </a:prstGeom>
          <a:solidFill>
            <a:schemeClr val="accent1"/>
          </a:solidFill>
          <a:ln w="12700">
            <a:miter lim="400000"/>
          </a:ln>
        </p:spPr>
        <p:txBody>
          <a:bodyPr lIns="45719" rIns="45719"/>
          <a:lstStyle/>
          <a:p>
            <a:endParaRPr sz="2800"/>
          </a:p>
        </p:txBody>
      </p:sp>
      <p:sp>
        <p:nvSpPr>
          <p:cNvPr id="125" name="Title Text"/>
          <p:cNvSpPr txBox="1">
            <a:spLocks noGrp="1"/>
          </p:cNvSpPr>
          <p:nvPr>
            <p:ph type="title"/>
          </p:nvPr>
        </p:nvSpPr>
        <p:spPr>
          <a:xfrm>
            <a:off x="1234439" y="3803904"/>
            <a:ext cx="8641082" cy="14630401"/>
          </a:xfrm>
          <a:prstGeom prst="rect">
            <a:avLst/>
          </a:prstGeom>
        </p:spPr>
        <p:txBody>
          <a:bodyPr/>
          <a:lstStyle/>
          <a:p>
            <a:r>
              <a:t>Title Text</a:t>
            </a:r>
          </a:p>
        </p:txBody>
      </p:sp>
      <p:sp>
        <p:nvSpPr>
          <p:cNvPr id="126" name="Body Level One…"/>
          <p:cNvSpPr txBox="1">
            <a:spLocks noGrp="1"/>
          </p:cNvSpPr>
          <p:nvPr>
            <p:ph type="body" idx="1"/>
          </p:nvPr>
        </p:nvSpPr>
        <p:spPr>
          <a:xfrm>
            <a:off x="12961629" y="4681728"/>
            <a:ext cx="17529049" cy="3364992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7" name="Text Placeholder 3"/>
          <p:cNvSpPr>
            <a:spLocks noGrp="1"/>
          </p:cNvSpPr>
          <p:nvPr>
            <p:ph type="body" sz="quarter" idx="13"/>
          </p:nvPr>
        </p:nvSpPr>
        <p:spPr>
          <a:xfrm>
            <a:off x="1234439" y="18726913"/>
            <a:ext cx="8641082" cy="18506395"/>
          </a:xfrm>
          <a:prstGeom prst="rect">
            <a:avLst/>
          </a:prstGeom>
        </p:spPr>
        <p:txBody>
          <a:bodyPr lIns="45719" tIns="45719" rIns="45719" bIns="45719"/>
          <a:lstStyle>
            <a:lvl1pPr marL="0" indent="0" defTabSz="2468879">
              <a:lnSpc>
                <a:spcPct val="90000"/>
              </a:lnSpc>
              <a:spcBef>
                <a:spcPts val="3200"/>
              </a:spcBef>
              <a:buClrTx/>
              <a:buSzTx/>
              <a:buFontTx/>
              <a:buNone/>
              <a:defRPr sz="4000">
                <a:solidFill>
                  <a:srgbClr val="FFFFFF"/>
                </a:solidFill>
              </a:defRPr>
            </a:lvl1pPr>
          </a:lstStyle>
          <a:p>
            <a:pPr marL="0" indent="0" defTabSz="2468879">
              <a:lnSpc>
                <a:spcPct val="90000"/>
              </a:lnSpc>
              <a:spcBef>
                <a:spcPts val="3200"/>
              </a:spcBef>
              <a:buClrTx/>
              <a:buSzTx/>
              <a:buFontTx/>
              <a:buNone/>
              <a:defRPr sz="4000">
                <a:solidFill>
                  <a:srgbClr val="FFFFFF"/>
                </a:solidFill>
              </a:defRPr>
            </a:pPr>
            <a:endParaRPr/>
          </a:p>
        </p:txBody>
      </p:sp>
      <p:pic>
        <p:nvPicPr>
          <p:cNvPr id="128" name="Picture 9" descr="Picture 9"/>
          <p:cNvPicPr>
            <a:picLocks noChangeAspect="1"/>
          </p:cNvPicPr>
          <p:nvPr/>
        </p:nvPicPr>
        <p:blipFill>
          <a:blip r:embed="rId2"/>
          <a:stretch>
            <a:fillRect/>
          </a:stretch>
        </p:blipFill>
        <p:spPr>
          <a:xfrm>
            <a:off x="819817" y="39888121"/>
            <a:ext cx="1827970" cy="2871849"/>
          </a:xfrm>
          <a:prstGeom prst="rect">
            <a:avLst/>
          </a:prstGeom>
          <a:ln w="12700">
            <a:miter lim="400000"/>
          </a:ln>
        </p:spPr>
      </p:pic>
      <p:sp>
        <p:nvSpPr>
          <p:cNvPr id="1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6"/>
          <p:cNvSpPr/>
          <p:nvPr/>
        </p:nvSpPr>
        <p:spPr>
          <a:xfrm>
            <a:off x="3" y="38756874"/>
            <a:ext cx="32918401" cy="5134336"/>
          </a:xfrm>
          <a:prstGeom prst="rect">
            <a:avLst/>
          </a:prstGeom>
          <a:solidFill>
            <a:schemeClr val="accent2"/>
          </a:solidFill>
          <a:ln w="12700">
            <a:miter lim="400000"/>
          </a:ln>
        </p:spPr>
        <p:txBody>
          <a:bodyPr lIns="45719" rIns="45719"/>
          <a:lstStyle/>
          <a:p>
            <a:endParaRPr sz="2800"/>
          </a:p>
        </p:txBody>
      </p:sp>
      <p:sp>
        <p:nvSpPr>
          <p:cNvPr id="3" name="Rectangle 8"/>
          <p:cNvSpPr/>
          <p:nvPr/>
        </p:nvSpPr>
        <p:spPr>
          <a:xfrm>
            <a:off x="1" y="38334482"/>
            <a:ext cx="32918404" cy="422389"/>
          </a:xfrm>
          <a:prstGeom prst="rect">
            <a:avLst/>
          </a:prstGeom>
          <a:solidFill>
            <a:srgbClr val="63666A"/>
          </a:solidFill>
          <a:ln w="12700">
            <a:miter lim="400000"/>
          </a:ln>
        </p:spPr>
        <p:txBody>
          <a:bodyPr lIns="45719" rIns="45719"/>
          <a:lstStyle/>
          <a:p>
            <a:endParaRPr sz="2800"/>
          </a:p>
        </p:txBody>
      </p:sp>
      <p:sp>
        <p:nvSpPr>
          <p:cNvPr id="4" name="Straight Connector 9"/>
          <p:cNvSpPr/>
          <p:nvPr/>
        </p:nvSpPr>
        <p:spPr>
          <a:xfrm>
            <a:off x="3222539" y="11122212"/>
            <a:ext cx="26910793" cy="1"/>
          </a:xfrm>
          <a:prstGeom prst="line">
            <a:avLst/>
          </a:prstGeom>
          <a:ln w="6350">
            <a:solidFill>
              <a:srgbClr val="808080"/>
            </a:solidFill>
          </a:ln>
        </p:spPr>
        <p:txBody>
          <a:bodyPr lIns="45719" rIns="45719"/>
          <a:lstStyle/>
          <a:p>
            <a:endParaRPr sz="2800"/>
          </a:p>
        </p:txBody>
      </p:sp>
      <p:pic>
        <p:nvPicPr>
          <p:cNvPr id="5" name="Picture 11" descr="Picture 11"/>
          <p:cNvPicPr>
            <a:picLocks noChangeAspect="1"/>
          </p:cNvPicPr>
          <p:nvPr/>
        </p:nvPicPr>
        <p:blipFill>
          <a:blip r:embed="rId14"/>
          <a:stretch>
            <a:fillRect/>
          </a:stretch>
        </p:blipFill>
        <p:spPr>
          <a:xfrm>
            <a:off x="819817" y="39888121"/>
            <a:ext cx="1827970" cy="2871849"/>
          </a:xfrm>
          <a:prstGeom prst="rect">
            <a:avLst/>
          </a:prstGeom>
          <a:ln w="12700">
            <a:miter lim="400000"/>
          </a:ln>
        </p:spPr>
      </p:pic>
      <p:sp>
        <p:nvSpPr>
          <p:cNvPr id="6" name="Rectangle 10"/>
          <p:cNvSpPr/>
          <p:nvPr/>
        </p:nvSpPr>
        <p:spPr>
          <a:xfrm>
            <a:off x="-1" y="6096000"/>
            <a:ext cx="6583682" cy="37795200"/>
          </a:xfrm>
          <a:prstGeom prst="rect">
            <a:avLst/>
          </a:prstGeom>
          <a:solidFill>
            <a:srgbClr val="8B0922"/>
          </a:solidFill>
          <a:ln w="12700">
            <a:miter lim="400000"/>
          </a:ln>
        </p:spPr>
        <p:txBody>
          <a:bodyPr lIns="45719" rIns="45719"/>
          <a:lstStyle/>
          <a:p>
            <a:pPr algn="ctr" defTabSz="3291292">
              <a:defRPr sz="3600">
                <a:latin typeface="Calibri"/>
                <a:ea typeface="Calibri"/>
                <a:cs typeface="Calibri"/>
                <a:sym typeface="Calibri"/>
              </a:defRPr>
            </a:pPr>
            <a:endParaRPr sz="3600"/>
          </a:p>
        </p:txBody>
      </p:sp>
      <p:sp>
        <p:nvSpPr>
          <p:cNvPr id="7" name="Rectangle 8"/>
          <p:cNvSpPr/>
          <p:nvPr/>
        </p:nvSpPr>
        <p:spPr>
          <a:xfrm>
            <a:off x="6583680" y="7"/>
            <a:ext cx="26334722" cy="6096001"/>
          </a:xfrm>
          <a:prstGeom prst="rect">
            <a:avLst/>
          </a:prstGeom>
          <a:solidFill>
            <a:srgbClr val="8B0922"/>
          </a:solidFill>
          <a:ln w="12700">
            <a:miter lim="400000"/>
          </a:ln>
        </p:spPr>
        <p:txBody>
          <a:bodyPr lIns="45719" rIns="45719"/>
          <a:lstStyle/>
          <a:p>
            <a:pPr>
              <a:defRPr>
                <a:latin typeface="Calibri"/>
                <a:ea typeface="Calibri"/>
                <a:cs typeface="Calibri"/>
                <a:sym typeface="Calibri"/>
              </a:defRPr>
            </a:pPr>
            <a:endParaRPr sz="2800"/>
          </a:p>
        </p:txBody>
      </p:sp>
      <p:sp>
        <p:nvSpPr>
          <p:cNvPr id="8" name="Rectangle 9"/>
          <p:cNvSpPr/>
          <p:nvPr/>
        </p:nvSpPr>
        <p:spPr>
          <a:xfrm>
            <a:off x="6583680" y="6096000"/>
            <a:ext cx="26334722" cy="37795200"/>
          </a:xfrm>
          <a:prstGeom prst="rect">
            <a:avLst/>
          </a:prstGeom>
          <a:solidFill>
            <a:srgbClr val="A7A8AA"/>
          </a:solidFill>
          <a:ln w="12700">
            <a:miter lim="400000"/>
          </a:ln>
        </p:spPr>
        <p:txBody>
          <a:bodyPr lIns="45719" rIns="45719"/>
          <a:lstStyle/>
          <a:p>
            <a:pPr>
              <a:defRPr>
                <a:latin typeface="Calibri"/>
                <a:ea typeface="Calibri"/>
                <a:cs typeface="Calibri"/>
                <a:sym typeface="Calibri"/>
              </a:defRPr>
            </a:pPr>
            <a:endParaRPr sz="2800"/>
          </a:p>
        </p:txBody>
      </p:sp>
      <p:sp>
        <p:nvSpPr>
          <p:cNvPr id="9" name="Line 11"/>
          <p:cNvSpPr/>
          <p:nvPr/>
        </p:nvSpPr>
        <p:spPr>
          <a:xfrm flipH="1">
            <a:off x="6583690" y="6"/>
            <a:ext cx="1" cy="43891201"/>
          </a:xfrm>
          <a:prstGeom prst="line">
            <a:avLst/>
          </a:prstGeom>
          <a:ln w="76200">
            <a:solidFill>
              <a:srgbClr val="000000"/>
            </a:solidFill>
          </a:ln>
        </p:spPr>
        <p:txBody>
          <a:bodyPr lIns="45719" rIns="45719"/>
          <a:lstStyle/>
          <a:p>
            <a:endParaRPr sz="2800"/>
          </a:p>
        </p:txBody>
      </p:sp>
      <p:sp>
        <p:nvSpPr>
          <p:cNvPr id="10" name="Line 12"/>
          <p:cNvSpPr/>
          <p:nvPr/>
        </p:nvSpPr>
        <p:spPr>
          <a:xfrm>
            <a:off x="3" y="6096000"/>
            <a:ext cx="32918401" cy="0"/>
          </a:xfrm>
          <a:prstGeom prst="line">
            <a:avLst/>
          </a:prstGeom>
          <a:ln w="76200">
            <a:solidFill>
              <a:srgbClr val="000000"/>
            </a:solidFill>
          </a:ln>
        </p:spPr>
        <p:txBody>
          <a:bodyPr lIns="45719" rIns="45719"/>
          <a:lstStyle/>
          <a:p>
            <a:endParaRPr sz="2800"/>
          </a:p>
        </p:txBody>
      </p:sp>
      <p:pic>
        <p:nvPicPr>
          <p:cNvPr id="11" name="Picture 16" descr="Picture 16"/>
          <p:cNvPicPr>
            <a:picLocks noChangeAspect="1"/>
          </p:cNvPicPr>
          <p:nvPr/>
        </p:nvPicPr>
        <p:blipFill>
          <a:blip r:embed="rId15"/>
          <a:stretch>
            <a:fillRect/>
          </a:stretch>
        </p:blipFill>
        <p:spPr>
          <a:xfrm>
            <a:off x="27432000" y="43484801"/>
            <a:ext cx="5297436" cy="247906"/>
          </a:xfrm>
          <a:prstGeom prst="rect">
            <a:avLst/>
          </a:prstGeom>
          <a:ln w="12700">
            <a:miter lim="400000"/>
          </a:ln>
        </p:spPr>
      </p:pic>
      <p:sp>
        <p:nvSpPr>
          <p:cNvPr id="12" name="Title Text"/>
          <p:cNvSpPr txBox="1">
            <a:spLocks noGrp="1"/>
          </p:cNvSpPr>
          <p:nvPr>
            <p:ph type="title"/>
          </p:nvPr>
        </p:nvSpPr>
        <p:spPr>
          <a:xfrm>
            <a:off x="2962655" y="1834264"/>
            <a:ext cx="27157680" cy="92848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13" name="Body Level One…"/>
          <p:cNvSpPr txBox="1">
            <a:spLocks noGrp="1"/>
          </p:cNvSpPr>
          <p:nvPr>
            <p:ph type="body" idx="1"/>
          </p:nvPr>
        </p:nvSpPr>
        <p:spPr>
          <a:xfrm>
            <a:off x="1645923" y="10241284"/>
            <a:ext cx="29626561" cy="289661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16541505" y="42004810"/>
            <a:ext cx="578041" cy="523220"/>
          </a:xfrm>
          <a:prstGeom prst="rect">
            <a:avLst/>
          </a:prstGeom>
          <a:ln w="12700">
            <a:miter lim="400000"/>
          </a:ln>
        </p:spPr>
        <p:txBody>
          <a:bodyPr wrap="none" lIns="45719" rIns="45719" anchor="ctr">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4022725" rtl="0" latinLnBrk="0">
        <a:lnSpc>
          <a:spcPct val="100000"/>
        </a:lnSpc>
        <a:spcBef>
          <a:spcPts val="0"/>
        </a:spcBef>
        <a:spcAft>
          <a:spcPts val="0"/>
        </a:spcAft>
        <a:buClrTx/>
        <a:buSzTx/>
        <a:buFontTx/>
        <a:buNone/>
        <a:tabLst/>
        <a:defRPr sz="8800" b="1" i="0" u="none" strike="noStrike" cap="all" spc="0" baseline="0">
          <a:solidFill>
            <a:srgbClr val="FFFFFF"/>
          </a:solidFill>
          <a:uFillTx/>
          <a:latin typeface="+mj-lt"/>
          <a:ea typeface="+mj-ea"/>
          <a:cs typeface="+mj-cs"/>
          <a:sym typeface="Vitesse-Bold"/>
        </a:defRPr>
      </a:lvl1pPr>
      <a:lvl2pPr marL="0" marR="0" indent="0" algn="ctr" defTabSz="4022725" rtl="0" latinLnBrk="0">
        <a:lnSpc>
          <a:spcPct val="100000"/>
        </a:lnSpc>
        <a:spcBef>
          <a:spcPts val="0"/>
        </a:spcBef>
        <a:spcAft>
          <a:spcPts val="0"/>
        </a:spcAft>
        <a:buClrTx/>
        <a:buSzTx/>
        <a:buFontTx/>
        <a:buNone/>
        <a:tabLst/>
        <a:defRPr sz="8800" b="1" i="0" u="none" strike="noStrike" cap="all" spc="0" baseline="0">
          <a:solidFill>
            <a:srgbClr val="FFFFFF"/>
          </a:solidFill>
          <a:uFillTx/>
          <a:latin typeface="+mj-lt"/>
          <a:ea typeface="+mj-ea"/>
          <a:cs typeface="+mj-cs"/>
          <a:sym typeface="Vitesse-Bold"/>
        </a:defRPr>
      </a:lvl2pPr>
      <a:lvl3pPr marL="0" marR="0" indent="0" algn="ctr" defTabSz="4022725" rtl="0" latinLnBrk="0">
        <a:lnSpc>
          <a:spcPct val="100000"/>
        </a:lnSpc>
        <a:spcBef>
          <a:spcPts val="0"/>
        </a:spcBef>
        <a:spcAft>
          <a:spcPts val="0"/>
        </a:spcAft>
        <a:buClrTx/>
        <a:buSzTx/>
        <a:buFontTx/>
        <a:buNone/>
        <a:tabLst/>
        <a:defRPr sz="8800" b="1" i="0" u="none" strike="noStrike" cap="all" spc="0" baseline="0">
          <a:solidFill>
            <a:srgbClr val="FFFFFF"/>
          </a:solidFill>
          <a:uFillTx/>
          <a:latin typeface="+mj-lt"/>
          <a:ea typeface="+mj-ea"/>
          <a:cs typeface="+mj-cs"/>
          <a:sym typeface="Vitesse-Bold"/>
        </a:defRPr>
      </a:lvl3pPr>
      <a:lvl4pPr marL="0" marR="0" indent="0" algn="ctr" defTabSz="4022725" rtl="0" latinLnBrk="0">
        <a:lnSpc>
          <a:spcPct val="100000"/>
        </a:lnSpc>
        <a:spcBef>
          <a:spcPts val="0"/>
        </a:spcBef>
        <a:spcAft>
          <a:spcPts val="0"/>
        </a:spcAft>
        <a:buClrTx/>
        <a:buSzTx/>
        <a:buFontTx/>
        <a:buNone/>
        <a:tabLst/>
        <a:defRPr sz="8800" b="1" i="0" u="none" strike="noStrike" cap="all" spc="0" baseline="0">
          <a:solidFill>
            <a:srgbClr val="FFFFFF"/>
          </a:solidFill>
          <a:uFillTx/>
          <a:latin typeface="+mj-lt"/>
          <a:ea typeface="+mj-ea"/>
          <a:cs typeface="+mj-cs"/>
          <a:sym typeface="Vitesse-Bold"/>
        </a:defRPr>
      </a:lvl4pPr>
      <a:lvl5pPr marL="0" marR="0" indent="0" algn="ctr" defTabSz="4022725" rtl="0" latinLnBrk="0">
        <a:lnSpc>
          <a:spcPct val="100000"/>
        </a:lnSpc>
        <a:spcBef>
          <a:spcPts val="0"/>
        </a:spcBef>
        <a:spcAft>
          <a:spcPts val="0"/>
        </a:spcAft>
        <a:buClrTx/>
        <a:buSzTx/>
        <a:buFontTx/>
        <a:buNone/>
        <a:tabLst/>
        <a:defRPr sz="8800" b="1" i="0" u="none" strike="noStrike" cap="all" spc="0" baseline="0">
          <a:solidFill>
            <a:srgbClr val="FFFFFF"/>
          </a:solidFill>
          <a:uFillTx/>
          <a:latin typeface="+mj-lt"/>
          <a:ea typeface="+mj-ea"/>
          <a:cs typeface="+mj-cs"/>
          <a:sym typeface="Vitesse-Bold"/>
        </a:defRPr>
      </a:lvl5pPr>
      <a:lvl6pPr marL="0" marR="0" indent="0" algn="ctr" defTabSz="4022725" rtl="0" latinLnBrk="0">
        <a:lnSpc>
          <a:spcPct val="100000"/>
        </a:lnSpc>
        <a:spcBef>
          <a:spcPts val="0"/>
        </a:spcBef>
        <a:spcAft>
          <a:spcPts val="0"/>
        </a:spcAft>
        <a:buClrTx/>
        <a:buSzTx/>
        <a:buFontTx/>
        <a:buNone/>
        <a:tabLst/>
        <a:defRPr sz="8800" b="1" i="0" u="none" strike="noStrike" cap="all" spc="0" baseline="0">
          <a:solidFill>
            <a:srgbClr val="FFFFFF"/>
          </a:solidFill>
          <a:uFillTx/>
          <a:latin typeface="+mj-lt"/>
          <a:ea typeface="+mj-ea"/>
          <a:cs typeface="+mj-cs"/>
          <a:sym typeface="Vitesse-Bold"/>
        </a:defRPr>
      </a:lvl6pPr>
      <a:lvl7pPr marL="0" marR="0" indent="0" algn="ctr" defTabSz="4022725" rtl="0" latinLnBrk="0">
        <a:lnSpc>
          <a:spcPct val="100000"/>
        </a:lnSpc>
        <a:spcBef>
          <a:spcPts val="0"/>
        </a:spcBef>
        <a:spcAft>
          <a:spcPts val="0"/>
        </a:spcAft>
        <a:buClrTx/>
        <a:buSzTx/>
        <a:buFontTx/>
        <a:buNone/>
        <a:tabLst/>
        <a:defRPr sz="8800" b="1" i="0" u="none" strike="noStrike" cap="all" spc="0" baseline="0">
          <a:solidFill>
            <a:srgbClr val="FFFFFF"/>
          </a:solidFill>
          <a:uFillTx/>
          <a:latin typeface="+mj-lt"/>
          <a:ea typeface="+mj-ea"/>
          <a:cs typeface="+mj-cs"/>
          <a:sym typeface="Vitesse-Bold"/>
        </a:defRPr>
      </a:lvl7pPr>
      <a:lvl8pPr marL="0" marR="0" indent="0" algn="ctr" defTabSz="4022725" rtl="0" latinLnBrk="0">
        <a:lnSpc>
          <a:spcPct val="100000"/>
        </a:lnSpc>
        <a:spcBef>
          <a:spcPts val="0"/>
        </a:spcBef>
        <a:spcAft>
          <a:spcPts val="0"/>
        </a:spcAft>
        <a:buClrTx/>
        <a:buSzTx/>
        <a:buFontTx/>
        <a:buNone/>
        <a:tabLst/>
        <a:defRPr sz="8800" b="1" i="0" u="none" strike="noStrike" cap="all" spc="0" baseline="0">
          <a:solidFill>
            <a:srgbClr val="FFFFFF"/>
          </a:solidFill>
          <a:uFillTx/>
          <a:latin typeface="+mj-lt"/>
          <a:ea typeface="+mj-ea"/>
          <a:cs typeface="+mj-cs"/>
          <a:sym typeface="Vitesse-Bold"/>
        </a:defRPr>
      </a:lvl8pPr>
      <a:lvl9pPr marL="0" marR="0" indent="0" algn="ctr" defTabSz="4022725" rtl="0" latinLnBrk="0">
        <a:lnSpc>
          <a:spcPct val="100000"/>
        </a:lnSpc>
        <a:spcBef>
          <a:spcPts val="0"/>
        </a:spcBef>
        <a:spcAft>
          <a:spcPts val="0"/>
        </a:spcAft>
        <a:buClrTx/>
        <a:buSzTx/>
        <a:buFontTx/>
        <a:buNone/>
        <a:tabLst/>
        <a:defRPr sz="8800" b="1" i="0" u="none" strike="noStrike" cap="all" spc="0" baseline="0">
          <a:solidFill>
            <a:srgbClr val="FFFFFF"/>
          </a:solidFill>
          <a:uFillTx/>
          <a:latin typeface="+mj-lt"/>
          <a:ea typeface="+mj-ea"/>
          <a:cs typeface="+mj-cs"/>
          <a:sym typeface="Vitesse-Bold"/>
        </a:defRPr>
      </a:lvl9pPr>
    </p:titleStyle>
    <p:bodyStyle>
      <a:lvl1pPr marL="128015" marR="0" indent="-128015" algn="l" defTabSz="838200" rtl="0" latinLnBrk="0">
        <a:lnSpc>
          <a:spcPct val="100000"/>
        </a:lnSpc>
        <a:spcBef>
          <a:spcPts val="0"/>
        </a:spcBef>
        <a:spcAft>
          <a:spcPts val="0"/>
        </a:spcAft>
        <a:buClr>
          <a:schemeClr val="accent1"/>
        </a:buClr>
        <a:buSzPct val="100000"/>
        <a:buFont typeface="Calibri"/>
        <a:buChar char=" "/>
        <a:tabLst/>
        <a:defRPr sz="2800" b="0" i="0" u="none" strike="noStrike" cap="none" spc="0" baseline="0">
          <a:solidFill>
            <a:srgbClr val="000000"/>
          </a:solidFill>
          <a:uFillTx/>
          <a:latin typeface="Gotham-Book"/>
          <a:ea typeface="Gotham-Book"/>
          <a:cs typeface="Gotham-Book"/>
          <a:sym typeface="Gotham-Book"/>
        </a:defRPr>
      </a:lvl1pPr>
      <a:lvl2pPr marL="831189" marR="0" indent="-288035" algn="l" defTabSz="838200" rtl="0" latinLnBrk="0">
        <a:lnSpc>
          <a:spcPct val="100000"/>
        </a:lnSpc>
        <a:spcBef>
          <a:spcPts val="0"/>
        </a:spcBef>
        <a:spcAft>
          <a:spcPts val="0"/>
        </a:spcAft>
        <a:buClr>
          <a:schemeClr val="accent1"/>
        </a:buClr>
        <a:buSzPct val="100000"/>
        <a:buFont typeface="Calibri"/>
        <a:buChar char="◦"/>
        <a:tabLst/>
        <a:defRPr sz="2800" b="0" i="0" u="none" strike="noStrike" cap="none" spc="0" baseline="0">
          <a:solidFill>
            <a:srgbClr val="000000"/>
          </a:solidFill>
          <a:uFillTx/>
          <a:latin typeface="Gotham-Book"/>
          <a:ea typeface="Gotham-Book"/>
          <a:cs typeface="Gotham-Book"/>
          <a:sym typeface="Gotham-Book"/>
        </a:defRPr>
      </a:lvl2pPr>
      <a:lvl3pPr marL="1410598" marR="0" indent="-373668" algn="l" defTabSz="838200" rtl="0" latinLnBrk="0">
        <a:lnSpc>
          <a:spcPct val="100000"/>
        </a:lnSpc>
        <a:spcBef>
          <a:spcPts val="0"/>
        </a:spcBef>
        <a:spcAft>
          <a:spcPts val="0"/>
        </a:spcAft>
        <a:buClr>
          <a:schemeClr val="accent1"/>
        </a:buClr>
        <a:buSzPct val="100000"/>
        <a:buFont typeface="Calibri"/>
        <a:buChar char="◦"/>
        <a:tabLst/>
        <a:defRPr sz="2800" b="0" i="0" u="none" strike="noStrike" cap="none" spc="0" baseline="0">
          <a:solidFill>
            <a:srgbClr val="000000"/>
          </a:solidFill>
          <a:uFillTx/>
          <a:latin typeface="Gotham-Book"/>
          <a:ea typeface="Gotham-Book"/>
          <a:cs typeface="Gotham-Book"/>
          <a:sym typeface="Gotham-Book"/>
        </a:defRPr>
      </a:lvl3pPr>
      <a:lvl4pPr marL="1904374" marR="0" indent="-373668" algn="l" defTabSz="838200" rtl="0" latinLnBrk="0">
        <a:lnSpc>
          <a:spcPct val="100000"/>
        </a:lnSpc>
        <a:spcBef>
          <a:spcPts val="0"/>
        </a:spcBef>
        <a:spcAft>
          <a:spcPts val="0"/>
        </a:spcAft>
        <a:buClr>
          <a:schemeClr val="accent1"/>
        </a:buClr>
        <a:buSzPct val="100000"/>
        <a:buFont typeface="Calibri"/>
        <a:buChar char="◦"/>
        <a:tabLst/>
        <a:defRPr sz="2800" b="0" i="0" u="none" strike="noStrike" cap="none" spc="0" baseline="0">
          <a:solidFill>
            <a:srgbClr val="000000"/>
          </a:solidFill>
          <a:uFillTx/>
          <a:latin typeface="Gotham-Book"/>
          <a:ea typeface="Gotham-Book"/>
          <a:cs typeface="Gotham-Book"/>
          <a:sym typeface="Gotham-Book"/>
        </a:defRPr>
      </a:lvl4pPr>
      <a:lvl5pPr marL="2398150" marR="0" indent="-373668" algn="l" defTabSz="838200" rtl="0" latinLnBrk="0">
        <a:lnSpc>
          <a:spcPct val="100000"/>
        </a:lnSpc>
        <a:spcBef>
          <a:spcPts val="0"/>
        </a:spcBef>
        <a:spcAft>
          <a:spcPts val="0"/>
        </a:spcAft>
        <a:buClr>
          <a:schemeClr val="accent1"/>
        </a:buClr>
        <a:buSzPct val="100000"/>
        <a:buFont typeface="Calibri"/>
        <a:buChar char="◦"/>
        <a:tabLst/>
        <a:defRPr sz="2800" b="0" i="0" u="none" strike="noStrike" cap="none" spc="0" baseline="0">
          <a:solidFill>
            <a:srgbClr val="000000"/>
          </a:solidFill>
          <a:uFillTx/>
          <a:latin typeface="Gotham-Book"/>
          <a:ea typeface="Gotham-Book"/>
          <a:cs typeface="Gotham-Book"/>
          <a:sym typeface="Gotham-Book"/>
        </a:defRPr>
      </a:lvl5pPr>
      <a:lvl6pPr marL="2819865" marR="0" indent="-467085" algn="l" defTabSz="838200" rtl="0" latinLnBrk="0">
        <a:lnSpc>
          <a:spcPct val="100000"/>
        </a:lnSpc>
        <a:spcBef>
          <a:spcPts val="0"/>
        </a:spcBef>
        <a:spcAft>
          <a:spcPts val="0"/>
        </a:spcAft>
        <a:buClr>
          <a:schemeClr val="accent1"/>
        </a:buClr>
        <a:buSzPct val="100000"/>
        <a:buFont typeface="Calibri"/>
        <a:buChar char="◦"/>
        <a:tabLst/>
        <a:defRPr sz="2800" b="0" i="0" u="none" strike="noStrike" cap="none" spc="0" baseline="0">
          <a:solidFill>
            <a:srgbClr val="000000"/>
          </a:solidFill>
          <a:uFillTx/>
          <a:latin typeface="Gotham-Book"/>
          <a:ea typeface="Gotham-Book"/>
          <a:cs typeface="Gotham-Book"/>
          <a:sym typeface="Gotham-Book"/>
        </a:defRPr>
      </a:lvl6pPr>
      <a:lvl7pPr marL="3359865" marR="0" indent="-467085" algn="l" defTabSz="838200" rtl="0" latinLnBrk="0">
        <a:lnSpc>
          <a:spcPct val="100000"/>
        </a:lnSpc>
        <a:spcBef>
          <a:spcPts val="0"/>
        </a:spcBef>
        <a:spcAft>
          <a:spcPts val="0"/>
        </a:spcAft>
        <a:buClr>
          <a:schemeClr val="accent1"/>
        </a:buClr>
        <a:buSzPct val="100000"/>
        <a:buFont typeface="Calibri"/>
        <a:buChar char="◦"/>
        <a:tabLst/>
        <a:defRPr sz="2800" b="0" i="0" u="none" strike="noStrike" cap="none" spc="0" baseline="0">
          <a:solidFill>
            <a:srgbClr val="000000"/>
          </a:solidFill>
          <a:uFillTx/>
          <a:latin typeface="Gotham-Book"/>
          <a:ea typeface="Gotham-Book"/>
          <a:cs typeface="Gotham-Book"/>
          <a:sym typeface="Gotham-Book"/>
        </a:defRPr>
      </a:lvl7pPr>
      <a:lvl8pPr marL="3899865" marR="0" indent="-467085" algn="l" defTabSz="838200" rtl="0" latinLnBrk="0">
        <a:lnSpc>
          <a:spcPct val="100000"/>
        </a:lnSpc>
        <a:spcBef>
          <a:spcPts val="0"/>
        </a:spcBef>
        <a:spcAft>
          <a:spcPts val="0"/>
        </a:spcAft>
        <a:buClr>
          <a:schemeClr val="accent1"/>
        </a:buClr>
        <a:buSzPct val="100000"/>
        <a:buFont typeface="Calibri"/>
        <a:buChar char="◦"/>
        <a:tabLst/>
        <a:defRPr sz="2800" b="0" i="0" u="none" strike="noStrike" cap="none" spc="0" baseline="0">
          <a:solidFill>
            <a:srgbClr val="000000"/>
          </a:solidFill>
          <a:uFillTx/>
          <a:latin typeface="Gotham-Book"/>
          <a:ea typeface="Gotham-Book"/>
          <a:cs typeface="Gotham-Book"/>
          <a:sym typeface="Gotham-Book"/>
        </a:defRPr>
      </a:lvl8pPr>
      <a:lvl9pPr marL="4439865" marR="0" indent="-467085" algn="l" defTabSz="838200" rtl="0" latinLnBrk="0">
        <a:lnSpc>
          <a:spcPct val="100000"/>
        </a:lnSpc>
        <a:spcBef>
          <a:spcPts val="0"/>
        </a:spcBef>
        <a:spcAft>
          <a:spcPts val="0"/>
        </a:spcAft>
        <a:buClr>
          <a:schemeClr val="accent1"/>
        </a:buClr>
        <a:buSzPct val="100000"/>
        <a:buFont typeface="Calibri"/>
        <a:buChar char="◦"/>
        <a:tabLst/>
        <a:defRPr sz="2800" b="0" i="0" u="none" strike="noStrike" cap="none" spc="0" baseline="0">
          <a:solidFill>
            <a:srgbClr val="000000"/>
          </a:solidFill>
          <a:uFillTx/>
          <a:latin typeface="Gotham-Book"/>
          <a:ea typeface="Gotham-Book"/>
          <a:cs typeface="Gotham-Book"/>
          <a:sym typeface="Gotham-Book"/>
        </a:defRPr>
      </a:lvl9pPr>
    </p:bodyStyle>
    <p:otherStyle>
      <a:lvl1pPr marL="0" marR="0" indent="0" algn="l" defTabSz="838200" rtl="0" latinLnBrk="0">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Gotham-Book"/>
        </a:defRPr>
      </a:lvl1pPr>
      <a:lvl2pPr marL="0" marR="0" indent="457200" algn="l" defTabSz="838200" rtl="0" latinLnBrk="0">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Gotham-Book"/>
        </a:defRPr>
      </a:lvl2pPr>
      <a:lvl3pPr marL="0" marR="0" indent="914400" algn="l" defTabSz="838200" rtl="0" latinLnBrk="0">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Gotham-Book"/>
        </a:defRPr>
      </a:lvl3pPr>
      <a:lvl4pPr marL="0" marR="0" indent="1371600" algn="l" defTabSz="838200" rtl="0" latinLnBrk="0">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Gotham-Book"/>
        </a:defRPr>
      </a:lvl4pPr>
      <a:lvl5pPr marL="0" marR="0" indent="1828800" algn="l" defTabSz="838200" rtl="0" latinLnBrk="0">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Gotham-Book"/>
        </a:defRPr>
      </a:lvl5pPr>
      <a:lvl6pPr marL="0" marR="0" indent="2286000" algn="l" defTabSz="838200" rtl="0" latinLnBrk="0">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Gotham-Book"/>
        </a:defRPr>
      </a:lvl6pPr>
      <a:lvl7pPr marL="0" marR="0" indent="2743200" algn="l" defTabSz="838200" rtl="0" latinLnBrk="0">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Gotham-Book"/>
        </a:defRPr>
      </a:lvl7pPr>
      <a:lvl8pPr marL="0" marR="0" indent="3200400" algn="l" defTabSz="838200" rtl="0" latinLnBrk="0">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Gotham-Book"/>
        </a:defRPr>
      </a:lvl8pPr>
      <a:lvl9pPr marL="0" marR="0" indent="3657600" algn="l" defTabSz="838200" rtl="0" latinLnBrk="0">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Gotham-Book"/>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4.svg"/><Relationship Id="rId2" Type="http://schemas.openxmlformats.org/officeDocument/2006/relationships/notesSlide" Target="../notesSlides/notesSlide1.xml"/><Relationship Id="rId16"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tif"/><Relationship Id="rId15" Type="http://schemas.openxmlformats.org/officeDocument/2006/relationships/image" Target="../media/image17.jpeg"/><Relationship Id="rId10" Type="http://schemas.openxmlformats.org/officeDocument/2006/relationships/image" Target="../media/image12.png"/><Relationship Id="rId4" Type="http://schemas.openxmlformats.org/officeDocument/2006/relationships/image" Target="../media/image6.svg"/><Relationship Id="rId9" Type="http://schemas.openxmlformats.org/officeDocument/2006/relationships/image" Target="../media/image11.svg"/><Relationship Id="rId1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2" name="Text Box 186"/>
          <p:cNvGrpSpPr/>
          <p:nvPr/>
        </p:nvGrpSpPr>
        <p:grpSpPr>
          <a:xfrm>
            <a:off x="7038759" y="157161"/>
            <a:ext cx="25475611" cy="4031814"/>
            <a:chOff x="0" y="-599883"/>
            <a:chExt cx="26334722" cy="4031814"/>
          </a:xfrm>
        </p:grpSpPr>
        <p:sp>
          <p:nvSpPr>
            <p:cNvPr id="190" name="Rectangle"/>
            <p:cNvSpPr/>
            <p:nvPr/>
          </p:nvSpPr>
          <p:spPr>
            <a:xfrm>
              <a:off x="0" y="101585"/>
              <a:ext cx="26334722" cy="2286001"/>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defTabSz="4022725"/>
              <a:endParaRPr/>
            </a:p>
          </p:txBody>
        </p:sp>
        <p:sp>
          <p:nvSpPr>
            <p:cNvPr id="191" name="Aqua Research…"/>
            <p:cNvSpPr/>
            <p:nvPr/>
          </p:nvSpPr>
          <p:spPr>
            <a:xfrm>
              <a:off x="0" y="-599883"/>
              <a:ext cx="26334722" cy="403181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71" tIns="342871" rIns="342871" bIns="342871" numCol="1" anchor="ctr">
              <a:spAutoFit/>
            </a:bodyPr>
            <a:lstStyle/>
            <a:p>
              <a:pPr algn="ctr" defTabSz="4022725">
                <a:defRPr sz="9000" b="1" cap="all">
                  <a:solidFill>
                    <a:srgbClr val="FFFFFF"/>
                  </a:solidFill>
                  <a:latin typeface="+mj-lt"/>
                  <a:ea typeface="+mj-ea"/>
                  <a:cs typeface="+mj-cs"/>
                  <a:sym typeface="Vitesse-Bold"/>
                </a:defRPr>
              </a:pPr>
              <a:r>
                <a:rPr sz="16600" dirty="0"/>
                <a:t>Aqua Research</a:t>
              </a:r>
            </a:p>
            <a:p>
              <a:pPr algn="ctr" defTabSz="4022725">
                <a:defRPr sz="5100" cap="all">
                  <a:solidFill>
                    <a:srgbClr val="FFFFFF"/>
                  </a:solidFill>
                  <a:latin typeface="+mn-lt"/>
                  <a:ea typeface="+mn-ea"/>
                  <a:cs typeface="+mn-cs"/>
                  <a:sym typeface="Gotham-Medium"/>
                </a:defRPr>
              </a:pPr>
              <a:r>
                <a:rPr sz="5100" dirty="0"/>
                <a:t>Communication System for Water Disinfectant</a:t>
              </a:r>
              <a:r>
                <a:rPr lang="en-US" sz="5100" dirty="0"/>
                <a:t> Controller</a:t>
              </a:r>
              <a:endParaRPr sz="5100" dirty="0"/>
            </a:p>
          </p:txBody>
        </p:sp>
      </p:grpSp>
      <p:grpSp>
        <p:nvGrpSpPr>
          <p:cNvPr id="195" name="Text Box 187"/>
          <p:cNvGrpSpPr/>
          <p:nvPr/>
        </p:nvGrpSpPr>
        <p:grpSpPr>
          <a:xfrm>
            <a:off x="7038758" y="3677228"/>
            <a:ext cx="25879641" cy="1923545"/>
            <a:chOff x="0" y="-9300"/>
            <a:chExt cx="26334722" cy="1923544"/>
          </a:xfrm>
        </p:grpSpPr>
        <p:sp>
          <p:nvSpPr>
            <p:cNvPr id="193" name="Rectangle"/>
            <p:cNvSpPr/>
            <p:nvPr/>
          </p:nvSpPr>
          <p:spPr>
            <a:xfrm>
              <a:off x="0" y="67945"/>
              <a:ext cx="26334722" cy="1769054"/>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defTabSz="4022725"/>
              <a:endParaRPr/>
            </a:p>
          </p:txBody>
        </p:sp>
        <p:sp>
          <p:nvSpPr>
            <p:cNvPr id="194" name="Diego Chavez, David Kirby, John Quinlan…"/>
            <p:cNvSpPr/>
            <p:nvPr/>
          </p:nvSpPr>
          <p:spPr>
            <a:xfrm>
              <a:off x="0" y="-9300"/>
              <a:ext cx="26334722" cy="192354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71" tIns="342871" rIns="342871" bIns="342871" numCol="1" anchor="ctr">
              <a:spAutoFit/>
            </a:bodyPr>
            <a:lstStyle/>
            <a:p>
              <a:pPr algn="ctr" defTabSz="4022725">
                <a:defRPr sz="4000" cap="all">
                  <a:solidFill>
                    <a:srgbClr val="FFFFFF"/>
                  </a:solidFill>
                </a:defRPr>
              </a:pPr>
              <a:r>
                <a:rPr sz="4000" dirty="0"/>
                <a:t>Diego Chavez, David Kirby, John Quinlan</a:t>
              </a:r>
            </a:p>
            <a:p>
              <a:pPr algn="ctr" defTabSz="4022725">
                <a:defRPr sz="4000" cap="all">
                  <a:solidFill>
                    <a:srgbClr val="FFFFFF"/>
                  </a:solidFill>
                </a:defRPr>
              </a:pPr>
              <a:r>
                <a:rPr sz="4000" dirty="0"/>
                <a:t>The University of New Mexico</a:t>
              </a:r>
              <a:r>
                <a:rPr lang="en-US" sz="4000" baseline="30000" dirty="0"/>
                <a:t>1</a:t>
              </a:r>
              <a:r>
                <a:rPr sz="4000" dirty="0"/>
                <a:t>, Aqua Research</a:t>
              </a:r>
              <a:r>
                <a:rPr lang="en-US" sz="4000" baseline="30000" dirty="0"/>
                <a:t>2</a:t>
              </a:r>
              <a:endParaRPr sz="4000" baseline="30000" dirty="0"/>
            </a:p>
          </p:txBody>
        </p:sp>
      </p:grpSp>
      <p:sp>
        <p:nvSpPr>
          <p:cNvPr id="196" name="Text Box 194"/>
          <p:cNvSpPr txBox="1"/>
          <p:nvPr/>
        </p:nvSpPr>
        <p:spPr>
          <a:xfrm>
            <a:off x="10590290" y="6344182"/>
            <a:ext cx="4940529" cy="10159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37" tIns="171437" rIns="171437" bIns="171437" anchor="ctr">
            <a:spAutoFit/>
          </a:bodyPr>
          <a:lstStyle>
            <a:lvl1pPr algn="ctr" defTabSz="4022725">
              <a:defRPr sz="4400">
                <a:solidFill>
                  <a:schemeClr val="accent2"/>
                </a:solidFill>
                <a:latin typeface="+mn-lt"/>
                <a:ea typeface="+mn-ea"/>
                <a:cs typeface="+mn-cs"/>
                <a:sym typeface="Gotham-Medium"/>
              </a:defRPr>
            </a:lvl1pPr>
          </a:lstStyle>
          <a:p>
            <a:r>
              <a:rPr dirty="0"/>
              <a:t>INTRODUCTION</a:t>
            </a:r>
          </a:p>
        </p:txBody>
      </p:sp>
      <p:sp>
        <p:nvSpPr>
          <p:cNvPr id="197" name="Text Box 198"/>
          <p:cNvSpPr txBox="1"/>
          <p:nvPr/>
        </p:nvSpPr>
        <p:spPr>
          <a:xfrm>
            <a:off x="25978902" y="13832327"/>
            <a:ext cx="4706391" cy="1023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37" tIns="171437" rIns="171437" bIns="171437" anchor="ctr">
            <a:spAutoFit/>
          </a:bodyPr>
          <a:lstStyle>
            <a:lvl1pPr algn="ctr" defTabSz="4022725">
              <a:defRPr sz="4400">
                <a:solidFill>
                  <a:schemeClr val="accent2"/>
                </a:solidFill>
                <a:latin typeface="+mn-lt"/>
                <a:ea typeface="+mn-ea"/>
                <a:cs typeface="+mn-cs"/>
                <a:sym typeface="Gotham-Medium"/>
              </a:defRPr>
            </a:lvl1pPr>
          </a:lstStyle>
          <a:p>
            <a:r>
              <a:rPr lang="en-US" dirty="0"/>
              <a:t>CONCLUSIONS</a:t>
            </a:r>
            <a:endParaRPr dirty="0"/>
          </a:p>
        </p:txBody>
      </p:sp>
      <p:sp>
        <p:nvSpPr>
          <p:cNvPr id="198" name="Text Box 199"/>
          <p:cNvSpPr txBox="1"/>
          <p:nvPr/>
        </p:nvSpPr>
        <p:spPr>
          <a:xfrm>
            <a:off x="8342653" y="13832327"/>
            <a:ext cx="6395956" cy="1023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37" tIns="171437" rIns="171437" bIns="171437" anchor="ctr">
            <a:spAutoFit/>
          </a:bodyPr>
          <a:lstStyle>
            <a:lvl1pPr algn="ctr" defTabSz="4022725">
              <a:defRPr sz="4400">
                <a:solidFill>
                  <a:schemeClr val="accent2"/>
                </a:solidFill>
                <a:latin typeface="+mn-lt"/>
                <a:ea typeface="+mn-ea"/>
                <a:cs typeface="+mn-cs"/>
                <a:sym typeface="Gotham-Medium"/>
              </a:defRPr>
            </a:lvl1pPr>
          </a:lstStyle>
          <a:p>
            <a:r>
              <a:rPr lang="en-US" dirty="0"/>
              <a:t>MICROCONTROLLER</a:t>
            </a:r>
            <a:endParaRPr dirty="0"/>
          </a:p>
        </p:txBody>
      </p:sp>
      <p:pic>
        <p:nvPicPr>
          <p:cNvPr id="201" name="Picture 24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6933570" y="20939371"/>
            <a:ext cx="2975185" cy="2244438"/>
          </a:xfrm>
          <a:prstGeom prst="rect">
            <a:avLst/>
          </a:prstGeom>
          <a:ln w="12700">
            <a:miter lim="400000"/>
          </a:ln>
        </p:spPr>
      </p:pic>
      <p:sp>
        <p:nvSpPr>
          <p:cNvPr id="203" name="Text Box 244"/>
          <p:cNvSpPr txBox="1"/>
          <p:nvPr/>
        </p:nvSpPr>
        <p:spPr>
          <a:xfrm>
            <a:off x="17122563" y="23440547"/>
            <a:ext cx="2597178" cy="3770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6" tIns="34286" rIns="34286" bIns="34286">
            <a:spAutoFit/>
          </a:bodyPr>
          <a:lstStyle/>
          <a:p>
            <a:pPr algn="ctr" defTabSz="4022725">
              <a:defRPr sz="2000" b="1">
                <a:solidFill>
                  <a:schemeClr val="accent2"/>
                </a:solidFill>
                <a:latin typeface="Gotham-Bold"/>
                <a:ea typeface="Gotham-Bold"/>
                <a:cs typeface="Gotham-Bold"/>
                <a:sym typeface="Gotham-Bold"/>
              </a:defRPr>
            </a:pPr>
            <a:r>
              <a:rPr sz="2000" dirty="0"/>
              <a:t>Figure </a:t>
            </a:r>
            <a:r>
              <a:rPr lang="en-US" sz="2000" dirty="0"/>
              <a:t>2</a:t>
            </a:r>
            <a:r>
              <a:rPr sz="2000" dirty="0"/>
              <a:t>.</a:t>
            </a:r>
            <a:r>
              <a:rPr sz="2000" dirty="0">
                <a:latin typeface="Calibri"/>
                <a:ea typeface="Calibri"/>
                <a:cs typeface="Calibri"/>
                <a:sym typeface="Calibri"/>
              </a:rPr>
              <a:t> </a:t>
            </a:r>
            <a:r>
              <a:rPr lang="en-US" sz="2000" dirty="0">
                <a:latin typeface="Gotham Book" pitchFamily="2" charset="0"/>
                <a:ea typeface="Calibri"/>
                <a:cs typeface="Calibri"/>
                <a:sym typeface="Calibri"/>
              </a:rPr>
              <a:t>I2C FRAM</a:t>
            </a:r>
            <a:endParaRPr sz="2000" dirty="0">
              <a:latin typeface="Gotham Book" pitchFamily="2" charset="0"/>
              <a:ea typeface="Calibri"/>
              <a:cs typeface="Calibri"/>
              <a:sym typeface="Calibri"/>
            </a:endParaRPr>
          </a:p>
        </p:txBody>
      </p:sp>
      <p:sp>
        <p:nvSpPr>
          <p:cNvPr id="204" name="Text Box 245"/>
          <p:cNvSpPr txBox="1"/>
          <p:nvPr/>
        </p:nvSpPr>
        <p:spPr>
          <a:xfrm>
            <a:off x="20737009" y="23440547"/>
            <a:ext cx="3140595" cy="3770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6" tIns="34286" rIns="34286" bIns="34286">
            <a:spAutoFit/>
          </a:bodyPr>
          <a:lstStyle/>
          <a:p>
            <a:pPr algn="ctr" defTabSz="4022725">
              <a:defRPr sz="2000" b="1">
                <a:solidFill>
                  <a:schemeClr val="accent2"/>
                </a:solidFill>
                <a:latin typeface="Gotham-Bold"/>
                <a:ea typeface="Gotham-Bold"/>
                <a:cs typeface="Gotham-Bold"/>
                <a:sym typeface="Gotham-Bold"/>
              </a:defRPr>
            </a:pPr>
            <a:r>
              <a:rPr sz="2000" dirty="0"/>
              <a:t>Figure </a:t>
            </a:r>
            <a:r>
              <a:rPr lang="en-US" sz="2000" dirty="0"/>
              <a:t>3</a:t>
            </a:r>
            <a:r>
              <a:rPr sz="2000" dirty="0"/>
              <a:t>. </a:t>
            </a:r>
            <a:r>
              <a:rPr lang="en-US" sz="2000" dirty="0">
                <a:latin typeface="Gotham Book" pitchFamily="2" charset="0"/>
              </a:rPr>
              <a:t>Arduino Nano</a:t>
            </a:r>
            <a:endParaRPr sz="2000" dirty="0">
              <a:latin typeface="Gotham Book" pitchFamily="2" charset="0"/>
            </a:endParaRPr>
          </a:p>
        </p:txBody>
      </p:sp>
      <p:grpSp>
        <p:nvGrpSpPr>
          <p:cNvPr id="207" name="Text Box 246"/>
          <p:cNvGrpSpPr/>
          <p:nvPr/>
        </p:nvGrpSpPr>
        <p:grpSpPr>
          <a:xfrm>
            <a:off x="457200" y="6795018"/>
            <a:ext cx="5669280" cy="1718888"/>
            <a:chOff x="0" y="59099"/>
            <a:chExt cx="5669279" cy="1718887"/>
          </a:xfrm>
        </p:grpSpPr>
        <p:sp>
          <p:nvSpPr>
            <p:cNvPr id="205" name="Rectangle"/>
            <p:cNvSpPr/>
            <p:nvPr/>
          </p:nvSpPr>
          <p:spPr>
            <a:xfrm>
              <a:off x="0" y="59099"/>
              <a:ext cx="5669280" cy="897776"/>
            </a:xfrm>
            <a:prstGeom prst="rect">
              <a:avLst/>
            </a:prstGeom>
            <a:solidFill>
              <a:schemeClr val="accent1"/>
            </a:solidFill>
            <a:ln w="12700" cap="flat">
              <a:noFill/>
              <a:miter lim="400000"/>
            </a:ln>
            <a:effectLst/>
          </p:spPr>
          <p:txBody>
            <a:bodyPr wrap="square" lIns="45719" tIns="45719" rIns="45719" bIns="45719" numCol="1" anchor="ctr">
              <a:noAutofit/>
            </a:bodyPr>
            <a:lstStyle/>
            <a:p>
              <a:pPr defTabSz="4022725"/>
              <a:endParaRPr/>
            </a:p>
          </p:txBody>
        </p:sp>
        <p:sp>
          <p:nvSpPr>
            <p:cNvPr id="206" name="ABSTRACT"/>
            <p:cNvSpPr/>
            <p:nvPr/>
          </p:nvSpPr>
          <p:spPr>
            <a:xfrm>
              <a:off x="0" y="507987"/>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37" tIns="171437" rIns="171437" bIns="171437" numCol="1" anchor="ctr">
              <a:spAutoFit/>
            </a:bodyPr>
            <a:lstStyle>
              <a:lvl1pPr defTabSz="4022725">
                <a:defRPr sz="4400">
                  <a:solidFill>
                    <a:srgbClr val="FFFFFF"/>
                  </a:solidFill>
                  <a:latin typeface="+mn-lt"/>
                  <a:ea typeface="+mn-ea"/>
                  <a:cs typeface="+mn-cs"/>
                  <a:sym typeface="Gotham-Medium"/>
                </a:defRPr>
              </a:lvl1pPr>
            </a:lstStyle>
            <a:p>
              <a:r>
                <a:t>ABSTRACT</a:t>
              </a:r>
            </a:p>
          </p:txBody>
        </p:sp>
      </p:grpSp>
      <p:sp>
        <p:nvSpPr>
          <p:cNvPr id="210" name="Text Box 262"/>
          <p:cNvSpPr txBox="1"/>
          <p:nvPr/>
        </p:nvSpPr>
        <p:spPr>
          <a:xfrm>
            <a:off x="24849835" y="36578620"/>
            <a:ext cx="7202266" cy="1023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37" tIns="171437" rIns="171437" bIns="171437" anchor="ctr">
            <a:spAutoFit/>
          </a:bodyPr>
          <a:lstStyle>
            <a:lvl1pPr algn="ctr" defTabSz="4022725">
              <a:defRPr sz="4400">
                <a:solidFill>
                  <a:schemeClr val="accent2"/>
                </a:solidFill>
                <a:latin typeface="+mn-lt"/>
                <a:ea typeface="+mn-ea"/>
                <a:cs typeface="+mn-cs"/>
                <a:sym typeface="Gotham-Medium"/>
              </a:defRPr>
            </a:lvl1pPr>
          </a:lstStyle>
          <a:p>
            <a:r>
              <a:rPr lang="en-US" dirty="0"/>
              <a:t>ACKNOWLEDGEMENTS</a:t>
            </a:r>
            <a:endParaRPr dirty="0"/>
          </a:p>
        </p:txBody>
      </p:sp>
      <p:sp>
        <p:nvSpPr>
          <p:cNvPr id="214" name="Text Box 267"/>
          <p:cNvSpPr txBox="1"/>
          <p:nvPr/>
        </p:nvSpPr>
        <p:spPr>
          <a:xfrm>
            <a:off x="457200" y="7767616"/>
            <a:ext cx="5669280" cy="24929900"/>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79" tIns="182879" rIns="182879" bIns="182879">
            <a:spAutoFit/>
          </a:bodyPr>
          <a:lstStyle/>
          <a:p>
            <a:pPr>
              <a:defRPr>
                <a:solidFill>
                  <a:srgbClr val="FFFFFF"/>
                </a:solidFill>
              </a:defRPr>
            </a:pPr>
            <a:r>
              <a:rPr lang="en-US" dirty="0"/>
              <a:t>Aqua Research, LLC has developed systems that use electrolysis to create chlorine from basic table salt. This chlorine can then be used as a disinfectant to create potable water.</a:t>
            </a:r>
          </a:p>
          <a:p>
            <a:pPr>
              <a:defRPr>
                <a:solidFill>
                  <a:srgbClr val="FFFFFF"/>
                </a:solidFill>
              </a:defRPr>
            </a:pPr>
            <a:endParaRPr lang="en-US" dirty="0"/>
          </a:p>
          <a:p>
            <a:pPr>
              <a:defRPr>
                <a:solidFill>
                  <a:srgbClr val="FFFFFF"/>
                </a:solidFill>
              </a:defRPr>
            </a:pPr>
            <a:r>
              <a:rPr lang="en-US" dirty="0"/>
              <a:t>With applications ranging from emergency response situations, third-world countries, and the military, it was imperative that end-users be able to remotely monitor and maintain these systems during less than ideal conditions. As most of the practical uses for the disinfectant systems are in difficult-to-access areas, it was also beneficial for Aqua Research to be able to troubleshoot these control systems while off-site.</a:t>
            </a:r>
          </a:p>
          <a:p>
            <a:pPr>
              <a:defRPr>
                <a:solidFill>
                  <a:srgbClr val="FFFFFF"/>
                </a:solidFill>
              </a:defRPr>
            </a:pPr>
            <a:endParaRPr lang="en-US" dirty="0"/>
          </a:p>
          <a:p>
            <a:pPr>
              <a:defRPr>
                <a:solidFill>
                  <a:srgbClr val="FFFFFF"/>
                </a:solidFill>
              </a:defRPr>
            </a:pPr>
            <a:r>
              <a:rPr lang="en-US" dirty="0"/>
              <a:t>For example, the team at Aqua Research have done tremendous work in Haiti following devastating earthquakes in 2010 and 2018. Being able to analyze these water treatment systems in Haiti remotely would greatly increase Aqua Research’s presence there and its ability to help more people.</a:t>
            </a:r>
          </a:p>
          <a:p>
            <a:pPr>
              <a:defRPr>
                <a:solidFill>
                  <a:srgbClr val="FFFFFF"/>
                </a:solidFill>
              </a:defRPr>
            </a:pPr>
            <a:endParaRPr lang="en-US" dirty="0"/>
          </a:p>
          <a:p>
            <a:pPr>
              <a:defRPr>
                <a:solidFill>
                  <a:srgbClr val="FFFFFF"/>
                </a:solidFill>
              </a:defRPr>
            </a:pPr>
            <a:r>
              <a:rPr lang="en-US" dirty="0"/>
              <a:t>The senior design group of Aqua Research set out to create a sensor system using cost-effective components that could read data from the disinfectant tanks, detect faults, and report these findings.</a:t>
            </a:r>
          </a:p>
          <a:p>
            <a:pPr>
              <a:defRPr>
                <a:solidFill>
                  <a:srgbClr val="FFFFFF"/>
                </a:solidFill>
              </a:defRPr>
            </a:pPr>
            <a:endParaRPr lang="en-US" dirty="0"/>
          </a:p>
          <a:p>
            <a:pPr>
              <a:defRPr>
                <a:solidFill>
                  <a:srgbClr val="FFFFFF"/>
                </a:solidFill>
              </a:defRPr>
            </a:pPr>
            <a:r>
              <a:rPr lang="en-US" dirty="0"/>
              <a:t>The device needed to be multilingual as it will be used in a variety of countries and situations; it needed to be able to recover from power loss without losing state; and it needed to be able to communicate via long-range telecommunications.</a:t>
            </a:r>
            <a:endParaRPr dirty="0"/>
          </a:p>
        </p:txBody>
      </p:sp>
      <p:sp>
        <p:nvSpPr>
          <p:cNvPr id="215" name="Text Box 268"/>
          <p:cNvSpPr txBox="1"/>
          <p:nvPr/>
        </p:nvSpPr>
        <p:spPr>
          <a:xfrm>
            <a:off x="7252017" y="14827225"/>
            <a:ext cx="8588709" cy="1458860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79" tIns="182879" rIns="182879" bIns="182879">
            <a:spAutoFit/>
          </a:bodyPr>
          <a:lstStyle/>
          <a:p>
            <a:r>
              <a:rPr lang="en-US" dirty="0"/>
              <a:t>The Aqua Research Senior Design Group went through many iterations of control boards. After analyzing a past group’s prototype using a Beagle Bone Black, we determined that we wanted to build a prototype with a newer microcontroller. We looked for one with smaller footprint and lower power consumption. Initially considering a Raspberry Pi configuration, the Raspberry Pi Zero W met our requirements for lower profile, built-in wireless, and was inexpensive. The Raspberry Pi 4 was powerful and had Wi-Fi support; however, neither of the Raspberry Pis natively supported analog inputs.</a:t>
            </a:r>
          </a:p>
          <a:p>
            <a:endParaRPr lang="en-US" dirty="0"/>
          </a:p>
          <a:p>
            <a:r>
              <a:rPr lang="en-US" dirty="0"/>
              <a:t>After discussing this with our Technical Mentor</a:t>
            </a:r>
            <a:r>
              <a:rPr lang="en-US" baseline="30000" dirty="0"/>
              <a:t>2</a:t>
            </a:r>
            <a:r>
              <a:rPr lang="en-US" dirty="0"/>
              <a:t>, it was suggested that we use the Arduino Nano as it was already implemented in other Aqua Research projects. While the last-minute change was a challenge, it proved to be the best option as it was not only less expensive but also fulfilled every requirement.</a:t>
            </a:r>
          </a:p>
          <a:p>
            <a:endParaRPr lang="en-US" dirty="0"/>
          </a:p>
          <a:p>
            <a:r>
              <a:rPr lang="en-US" dirty="0"/>
              <a:t>The Arduino Nano uses the ATmega328 chipset and has 32 KB of memory with 2 KB used for the bootloader. The ATmega328 has 2 KB of SRAM and 1 KB of EEPROM. Each of the 14 digital pins on the Nano can be used as an input or output and operate at 5 volts. The Nano has 8 analog inputs, each of which provide 10 bits of resolution (i.e. 1024 different values). Finally, the Nano has I2C which we used extensively for this project.</a:t>
            </a:r>
          </a:p>
        </p:txBody>
      </p:sp>
      <p:sp>
        <p:nvSpPr>
          <p:cNvPr id="216" name="Text Box 269"/>
          <p:cNvSpPr txBox="1"/>
          <p:nvPr/>
        </p:nvSpPr>
        <p:spPr>
          <a:xfrm>
            <a:off x="24445887" y="14867693"/>
            <a:ext cx="7772400" cy="1157239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79" tIns="182879" rIns="182879" bIns="182879">
            <a:spAutoFit/>
          </a:bodyPr>
          <a:lstStyle/>
          <a:p>
            <a:r>
              <a:rPr lang="en-US" dirty="0"/>
              <a:t>Spring 2020 was quite a semester for everyone across the globe and our Aqua Research Senior Design Group was no exception. The University of New Mexico shutting down all in-person operations, and the state and federal governments implementing social-distancing protocols meant working together on the project was quite a challenge. While it is undeniable that the coronavirus had an impact on our Senior Design project, we attempted to stay focused and driven in our pursuit of creating a communication system for Aqua Research’s water disinfectant tanks. We stayed in constant contact via text, email, teleconferencing software, and UNM’s LoboGit repository to collaborate on the code for the project. This allowed us to make considerable progress given the circumstances, all while adhering to the stay-at-home orders. We are grateful for our sponsors</a:t>
            </a:r>
            <a:r>
              <a:rPr lang="en-US" baseline="30000" dirty="0"/>
              <a:t>2</a:t>
            </a:r>
            <a:r>
              <a:rPr lang="en-US" dirty="0"/>
              <a:t> and faculty</a:t>
            </a:r>
            <a:r>
              <a:rPr lang="en-US" baseline="30000" dirty="0"/>
              <a:t>1</a:t>
            </a:r>
            <a:r>
              <a:rPr lang="en-US" dirty="0"/>
              <a:t> in helping us achieve our goals for this project. On behalf of the Aqua Research Senior Design Group, thank you!</a:t>
            </a:r>
            <a:endParaRPr dirty="0"/>
          </a:p>
        </p:txBody>
      </p:sp>
      <p:sp>
        <p:nvSpPr>
          <p:cNvPr id="219" name="Text Box 272"/>
          <p:cNvSpPr txBox="1"/>
          <p:nvPr/>
        </p:nvSpPr>
        <p:spPr>
          <a:xfrm>
            <a:off x="7273153" y="7371608"/>
            <a:ext cx="11585034" cy="597086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79" tIns="182879" rIns="182879" bIns="182879">
            <a:spAutoFit/>
          </a:bodyPr>
          <a:lstStyle/>
          <a:p>
            <a:r>
              <a:rPr dirty="0">
                <a:latin typeface="Gotham Book" pitchFamily="2" charset="0"/>
              </a:rPr>
              <a:t>Aqua Research, LLC develops innovative water treatment technologies that meet the extreme needs within developing countries and provides sustainable water purification to outdoor enthusiasts, travelers, emergency preppers, first responders, Peace Corps, and the military. Their expertise primarily resides in electrolytic technologies that produce disinfectants from salt to a variety of water filtration </a:t>
            </a:r>
            <a:r>
              <a:rPr lang="en-US" dirty="0">
                <a:latin typeface="Gotham Book" pitchFamily="2" charset="0"/>
              </a:rPr>
              <a:t>devices</a:t>
            </a:r>
            <a:r>
              <a:rPr dirty="0">
                <a:latin typeface="Gotham Book" pitchFamily="2" charset="0"/>
              </a:rPr>
              <a:t>.</a:t>
            </a:r>
            <a:endParaRPr lang="en-US" dirty="0">
              <a:latin typeface="Gotham Book" pitchFamily="2" charset="0"/>
            </a:endParaRPr>
          </a:p>
          <a:p>
            <a:endParaRPr lang="en-US" dirty="0">
              <a:latin typeface="Gotham Book" pitchFamily="2" charset="0"/>
            </a:endParaRPr>
          </a:p>
          <a:p>
            <a:r>
              <a:rPr lang="en-US" dirty="0">
                <a:latin typeface="Gotham Book" pitchFamily="2" charset="0"/>
              </a:rPr>
              <a:t>The use cases for these water treatment technologies call for the system to be remotely monitored. Our goal in this project was to design a communication system that could relay alerts via cellular GSM and to be able to display alert codes locally on an attached LCD and in a variety of languages.</a:t>
            </a:r>
            <a:endParaRPr lang="en-US" dirty="0"/>
          </a:p>
        </p:txBody>
      </p:sp>
      <p:sp>
        <p:nvSpPr>
          <p:cNvPr id="220" name="Text Box 273"/>
          <p:cNvSpPr txBox="1"/>
          <p:nvPr/>
        </p:nvSpPr>
        <p:spPr>
          <a:xfrm>
            <a:off x="24564763" y="37616355"/>
            <a:ext cx="7772400" cy="204216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79" tIns="182879" rIns="182879" bIns="182879">
            <a:spAutoFit/>
          </a:bodyPr>
          <a:lstStyle/>
          <a:p>
            <a:pPr marL="381000" indent="-381000">
              <a:spcBef>
                <a:spcPts val="1200"/>
              </a:spcBef>
              <a:buSzPct val="100000"/>
              <a:buAutoNum type="arabicPeriod"/>
              <a:defRPr sz="2000"/>
            </a:pPr>
            <a:r>
              <a:rPr sz="2000" dirty="0"/>
              <a:t>Dr. Ramiro Jordan, Lead Instructor; Dr. Ganesh Balakrishnan, Assistant Instructor; Bradley Evans, Teaching Assistant</a:t>
            </a:r>
          </a:p>
          <a:p>
            <a:pPr marL="381000" indent="-381000">
              <a:spcBef>
                <a:spcPts val="1200"/>
              </a:spcBef>
              <a:buSzPct val="100000"/>
              <a:buAutoNum type="arabicPeriod"/>
              <a:defRPr sz="2000"/>
            </a:pPr>
            <a:r>
              <a:rPr sz="2000" dirty="0"/>
              <a:t>Rodney Herrington, Sponsor; Tim Cushman, Technical Mentor</a:t>
            </a:r>
            <a:r>
              <a:rPr lang="en-US" sz="2000" dirty="0"/>
              <a:t>, Lois Warren, Technical Mentor</a:t>
            </a:r>
            <a:endParaRPr sz="2000" dirty="0"/>
          </a:p>
        </p:txBody>
      </p:sp>
      <p:pic>
        <p:nvPicPr>
          <p:cNvPr id="226" name="Picture 3" descr="Picture 3"/>
          <p:cNvPicPr>
            <a:picLocks noChangeAspect="1"/>
          </p:cNvPicPr>
          <p:nvPr/>
        </p:nvPicPr>
        <p:blipFill>
          <a:blip r:embed="rId5"/>
          <a:stretch>
            <a:fillRect/>
          </a:stretch>
        </p:blipFill>
        <p:spPr>
          <a:xfrm>
            <a:off x="0" y="1180619"/>
            <a:ext cx="6502400" cy="3657601"/>
          </a:xfrm>
          <a:prstGeom prst="rect">
            <a:avLst/>
          </a:prstGeom>
          <a:ln w="12700">
            <a:miter lim="400000"/>
          </a:ln>
        </p:spPr>
      </p:pic>
      <p:sp>
        <p:nvSpPr>
          <p:cNvPr id="38" name="Text Box 259">
            <a:extLst>
              <a:ext uri="{FF2B5EF4-FFF2-40B4-BE49-F238E27FC236}">
                <a16:creationId xmlns:a16="http://schemas.microsoft.com/office/drawing/2014/main" id="{10BA9B20-C3FD-4241-B1DE-D326F9E741F2}"/>
              </a:ext>
            </a:extLst>
          </p:cNvPr>
          <p:cNvSpPr txBox="1"/>
          <p:nvPr/>
        </p:nvSpPr>
        <p:spPr>
          <a:xfrm>
            <a:off x="23512944" y="6332359"/>
            <a:ext cx="5041418" cy="1023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71437" tIns="171437" rIns="171437" bIns="171437" anchor="ctr">
            <a:spAutoFit/>
          </a:bodyPr>
          <a:lstStyle>
            <a:lvl1pPr algn="ctr" defTabSz="4022725">
              <a:defRPr sz="4400">
                <a:solidFill>
                  <a:schemeClr val="accent2"/>
                </a:solidFill>
                <a:latin typeface="+mn-lt"/>
                <a:ea typeface="+mn-ea"/>
                <a:cs typeface="+mn-cs"/>
                <a:sym typeface="Gotham-Medium"/>
              </a:defRPr>
            </a:lvl1pPr>
          </a:lstStyle>
          <a:p>
            <a:r>
              <a:rPr lang="en-US" dirty="0"/>
              <a:t>REQUIREMENTS</a:t>
            </a:r>
            <a:endParaRPr dirty="0"/>
          </a:p>
        </p:txBody>
      </p:sp>
      <p:sp>
        <p:nvSpPr>
          <p:cNvPr id="39" name="Text Box 270">
            <a:extLst>
              <a:ext uri="{FF2B5EF4-FFF2-40B4-BE49-F238E27FC236}">
                <a16:creationId xmlns:a16="http://schemas.microsoft.com/office/drawing/2014/main" id="{8F37BF69-89EE-C646-916C-641A9D929666}"/>
              </a:ext>
            </a:extLst>
          </p:cNvPr>
          <p:cNvSpPr txBox="1"/>
          <p:nvPr/>
        </p:nvSpPr>
        <p:spPr>
          <a:xfrm>
            <a:off x="19838370" y="7360157"/>
            <a:ext cx="12390567" cy="597086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79" tIns="182879" rIns="182879" bIns="182879">
            <a:spAutoFit/>
          </a:bodyPr>
          <a:lstStyle/>
          <a:p>
            <a:pPr marL="457200" indent="-457200">
              <a:buFont typeface="Arial" panose="020B0604020202020204" pitchFamily="34" charset="0"/>
              <a:buChar char="•"/>
            </a:pPr>
            <a:r>
              <a:rPr lang="en-US" dirty="0"/>
              <a:t>Monitor digital and analog I/O of the disinfectant controller. This includes switch levels, indicator LEDs, and current/voltage levels.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Must have a simple and universal user interface and adaptable to a variety of languages.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Needs to be able to recover from power loss without losing state.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Needs to communicate via GSM telecommunications.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Must be cost-efficient as these devices are primarily meant for low-income and disaster areas.</a:t>
            </a:r>
            <a:endParaRPr dirty="0"/>
          </a:p>
        </p:txBody>
      </p:sp>
      <p:sp>
        <p:nvSpPr>
          <p:cNvPr id="42" name="Text Box 199">
            <a:extLst>
              <a:ext uri="{FF2B5EF4-FFF2-40B4-BE49-F238E27FC236}">
                <a16:creationId xmlns:a16="http://schemas.microsoft.com/office/drawing/2014/main" id="{318B2C45-7C8F-D140-8DB5-F367303CEBCF}"/>
              </a:ext>
            </a:extLst>
          </p:cNvPr>
          <p:cNvSpPr txBox="1"/>
          <p:nvPr/>
        </p:nvSpPr>
        <p:spPr>
          <a:xfrm>
            <a:off x="14106360" y="30004594"/>
            <a:ext cx="2992781" cy="1023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37" tIns="171437" rIns="171437" bIns="171437" anchor="ctr">
            <a:spAutoFit/>
          </a:bodyPr>
          <a:lstStyle>
            <a:lvl1pPr algn="ctr" defTabSz="4022725">
              <a:defRPr sz="4400">
                <a:solidFill>
                  <a:schemeClr val="accent2"/>
                </a:solidFill>
                <a:latin typeface="+mn-lt"/>
                <a:ea typeface="+mn-ea"/>
                <a:cs typeface="+mn-cs"/>
                <a:sym typeface="Gotham-Medium"/>
              </a:defRPr>
            </a:lvl1pPr>
          </a:lstStyle>
          <a:p>
            <a:r>
              <a:rPr dirty="0"/>
              <a:t>RESULTS</a:t>
            </a:r>
          </a:p>
        </p:txBody>
      </p:sp>
      <p:sp>
        <p:nvSpPr>
          <p:cNvPr id="43" name="Text Box 268">
            <a:extLst>
              <a:ext uri="{FF2B5EF4-FFF2-40B4-BE49-F238E27FC236}">
                <a16:creationId xmlns:a16="http://schemas.microsoft.com/office/drawing/2014/main" id="{52A4B078-DB3F-3C45-997C-9FBBA574931A}"/>
              </a:ext>
            </a:extLst>
          </p:cNvPr>
          <p:cNvSpPr txBox="1"/>
          <p:nvPr/>
        </p:nvSpPr>
        <p:spPr>
          <a:xfrm>
            <a:off x="7345094" y="31007745"/>
            <a:ext cx="16429991" cy="1200328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79" tIns="182879" rIns="182879" bIns="182879">
            <a:spAutoFit/>
          </a:bodyPr>
          <a:lstStyle/>
          <a:p>
            <a:r>
              <a:rPr lang="en-US" dirty="0"/>
              <a:t>After spending the first semester understanding and setting up the sensor board used to monitor the disinfectant tank, we began the second semester creating pinout mappings for the microcontroller. Using the Arduino IDE, we broke our project down into three main modules: memory, GSM, and display.</a:t>
            </a:r>
          </a:p>
          <a:p>
            <a:endParaRPr lang="en-US" dirty="0"/>
          </a:p>
          <a:p>
            <a:r>
              <a:rPr lang="en-US" dirty="0"/>
              <a:t>We were successful in configuring two non-volatile memory units to be used as language databases for our sensor display. Each ferroelectric RAM, or FRAM, can store up to 32 kilobytes of information. FRAMs are comparable to dynamic random-access memory but with a ferroelectric layer instead of dielectric layer. This makes it non-volatile but with the responsiveness of dynamic RAM. The FRAMs use I2C interface and one of the challenges of this setup was in connecting the components together so that we could read and write to the modules individually. We accomplished changing FRAM addresses by driving specific individual pins high.</a:t>
            </a:r>
          </a:p>
          <a:p>
            <a:endParaRPr lang="en-US" dirty="0"/>
          </a:p>
          <a:p>
            <a:r>
              <a:rPr lang="en-US" dirty="0"/>
              <a:t>Next, we focused on the communication network. We opted for using a GSM (global system for mobile communication) breakout board, and though there were issues with the pins used, we were adamant to solve it. There were issues on which pins to use and how to address the board. The module is a Quad-band GSM/GPRS solution and can transmit SMS and data with low power consumption. Once we were successful in wiring it to the Arduino, we activated a SIM card and programmed the board to transmit using case statements based on our test scenarios.</a:t>
            </a:r>
          </a:p>
          <a:p>
            <a:endParaRPr lang="en-US" dirty="0"/>
          </a:p>
          <a:p>
            <a:r>
              <a:rPr lang="en-US" dirty="0"/>
              <a:t>Finally, our last requirement was to display the sensor feedback using a 20×4 LCD screen. This was also connected via I2C and allowed us to display user instructions and alerts. Together, these three modules allowed us to successfully complete our project, providing Aqua Research with a prototype which is now being implemented.</a:t>
            </a:r>
          </a:p>
        </p:txBody>
      </p:sp>
      <p:sp>
        <p:nvSpPr>
          <p:cNvPr id="44" name="Text Box 261">
            <a:extLst>
              <a:ext uri="{FF2B5EF4-FFF2-40B4-BE49-F238E27FC236}">
                <a16:creationId xmlns:a16="http://schemas.microsoft.com/office/drawing/2014/main" id="{5307F231-0A92-3C44-BC82-FA14105DD220}"/>
              </a:ext>
            </a:extLst>
          </p:cNvPr>
          <p:cNvSpPr txBox="1"/>
          <p:nvPr/>
        </p:nvSpPr>
        <p:spPr>
          <a:xfrm>
            <a:off x="25832841" y="26800033"/>
            <a:ext cx="5225763" cy="1023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37" tIns="171437" rIns="171437" bIns="171437" anchor="ctr">
            <a:spAutoFit/>
          </a:bodyPr>
          <a:lstStyle>
            <a:lvl1pPr algn="ctr" defTabSz="4022725">
              <a:defRPr sz="4400">
                <a:solidFill>
                  <a:schemeClr val="accent2"/>
                </a:solidFill>
                <a:latin typeface="+mn-lt"/>
                <a:ea typeface="+mn-ea"/>
                <a:cs typeface="+mn-cs"/>
                <a:sym typeface="Gotham-Medium"/>
              </a:defRPr>
            </a:lvl1pPr>
          </a:lstStyle>
          <a:p>
            <a:r>
              <a:rPr lang="en-US" dirty="0"/>
              <a:t>FURTHER WORK</a:t>
            </a:r>
            <a:endParaRPr dirty="0"/>
          </a:p>
        </p:txBody>
      </p:sp>
      <p:sp>
        <p:nvSpPr>
          <p:cNvPr id="45" name="Text Box 271">
            <a:extLst>
              <a:ext uri="{FF2B5EF4-FFF2-40B4-BE49-F238E27FC236}">
                <a16:creationId xmlns:a16="http://schemas.microsoft.com/office/drawing/2014/main" id="{9C6EE0B9-E5FE-BF42-9A05-C3D1CE7280F1}"/>
              </a:ext>
            </a:extLst>
          </p:cNvPr>
          <p:cNvSpPr txBox="1"/>
          <p:nvPr/>
        </p:nvSpPr>
        <p:spPr>
          <a:xfrm>
            <a:off x="24559507" y="27835401"/>
            <a:ext cx="7772400" cy="855618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79" tIns="182879" rIns="182879" bIns="182879">
            <a:spAutoFit/>
          </a:bodyPr>
          <a:lstStyle/>
          <a:p>
            <a:r>
              <a:rPr lang="en-US" dirty="0"/>
              <a:t>Future opportunities for this project could include programming different databases to the FRAM modules so that they may be hot-swapped as needed. </a:t>
            </a:r>
          </a:p>
          <a:p>
            <a:endParaRPr lang="en-US" dirty="0"/>
          </a:p>
          <a:p>
            <a:r>
              <a:rPr lang="en-US" dirty="0"/>
              <a:t>We would also like to see the code optimized as even with the extended modules we were still running low on programmable memory.</a:t>
            </a:r>
          </a:p>
          <a:p>
            <a:endParaRPr lang="en-US" dirty="0"/>
          </a:p>
          <a:p>
            <a:r>
              <a:rPr lang="en-US" dirty="0"/>
              <a:t>Finally, we would like to extend the code and board to be able to accept various telecommunication modules. Not everywhere uses the same network and bands, and it would be ideal to support as many areas as possible. Perhaps the GSM module could be swapped out depending upon the location where the device will be used.</a:t>
            </a:r>
          </a:p>
        </p:txBody>
      </p:sp>
      <p:pic>
        <p:nvPicPr>
          <p:cNvPr id="5" name="Graphic 4">
            <a:extLst>
              <a:ext uri="{FF2B5EF4-FFF2-40B4-BE49-F238E27FC236}">
                <a16:creationId xmlns:a16="http://schemas.microsoft.com/office/drawing/2014/main" id="{8E7234C7-658E-904D-90C4-2F9F74F1B5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17258446" y="17287972"/>
            <a:ext cx="2325433" cy="2975185"/>
          </a:xfrm>
          <a:prstGeom prst="rect">
            <a:avLst/>
          </a:prstGeom>
        </p:spPr>
      </p:pic>
      <p:sp>
        <p:nvSpPr>
          <p:cNvPr id="48" name="Text Box 244">
            <a:extLst>
              <a:ext uri="{FF2B5EF4-FFF2-40B4-BE49-F238E27FC236}">
                <a16:creationId xmlns:a16="http://schemas.microsoft.com/office/drawing/2014/main" id="{14D53010-BE45-EA46-BA3E-37E4B21BA66A}"/>
              </a:ext>
            </a:extLst>
          </p:cNvPr>
          <p:cNvSpPr txBox="1"/>
          <p:nvPr/>
        </p:nvSpPr>
        <p:spPr>
          <a:xfrm>
            <a:off x="16419648" y="20006500"/>
            <a:ext cx="4003012" cy="3770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6" tIns="34286" rIns="34286" bIns="34286">
            <a:spAutoFit/>
          </a:bodyPr>
          <a:lstStyle/>
          <a:p>
            <a:pPr algn="ctr" defTabSz="4022725">
              <a:defRPr sz="2000" b="1">
                <a:solidFill>
                  <a:schemeClr val="accent2"/>
                </a:solidFill>
                <a:latin typeface="Gotham-Bold"/>
                <a:ea typeface="Gotham-Bold"/>
                <a:cs typeface="Gotham-Bold"/>
                <a:sym typeface="Gotham-Bold"/>
              </a:defRPr>
            </a:pPr>
            <a:r>
              <a:rPr sz="2000" dirty="0"/>
              <a:t>Figure 1.</a:t>
            </a:r>
            <a:r>
              <a:rPr sz="2000" dirty="0">
                <a:latin typeface="Calibri"/>
                <a:ea typeface="Calibri"/>
                <a:cs typeface="Calibri"/>
                <a:sym typeface="Calibri"/>
              </a:rPr>
              <a:t> </a:t>
            </a:r>
            <a:r>
              <a:rPr lang="en-US" sz="2000" dirty="0">
                <a:latin typeface="Gotham Book" pitchFamily="2" charset="0"/>
                <a:ea typeface="Calibri"/>
                <a:cs typeface="Calibri"/>
                <a:sym typeface="Calibri"/>
              </a:rPr>
              <a:t>GSM Breakout Board</a:t>
            </a:r>
            <a:endParaRPr sz="2000" dirty="0">
              <a:latin typeface="Gotham Book" pitchFamily="2" charset="0"/>
              <a:ea typeface="Calibri"/>
              <a:cs typeface="Calibri"/>
              <a:sym typeface="Calibri"/>
            </a:endParaRPr>
          </a:p>
        </p:txBody>
      </p:sp>
      <p:pic>
        <p:nvPicPr>
          <p:cNvPr id="7" name="Graphic 6">
            <a:extLst>
              <a:ext uri="{FF2B5EF4-FFF2-40B4-BE49-F238E27FC236}">
                <a16:creationId xmlns:a16="http://schemas.microsoft.com/office/drawing/2014/main" id="{B751FBE0-F5D1-1F4F-A321-8350BCF9F1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390020" y="15662078"/>
            <a:ext cx="2052466" cy="1394917"/>
          </a:xfrm>
          <a:prstGeom prst="rect">
            <a:avLst/>
          </a:prstGeom>
        </p:spPr>
      </p:pic>
      <p:sp>
        <p:nvSpPr>
          <p:cNvPr id="8" name="TextBox 7">
            <a:extLst>
              <a:ext uri="{FF2B5EF4-FFF2-40B4-BE49-F238E27FC236}">
                <a16:creationId xmlns:a16="http://schemas.microsoft.com/office/drawing/2014/main" id="{0436918F-31F9-C949-B10C-9B23B334E52D}"/>
              </a:ext>
            </a:extLst>
          </p:cNvPr>
          <p:cNvSpPr txBox="1"/>
          <p:nvPr/>
        </p:nvSpPr>
        <p:spPr>
          <a:xfrm>
            <a:off x="457200" y="40465204"/>
            <a:ext cx="6259084" cy="2567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12000" b="1" spc="3000" dirty="0">
                <a:solidFill>
                  <a:schemeClr val="bg1"/>
                </a:solidFill>
                <a:latin typeface="Century Gothic" panose="020B0502020202020204" pitchFamily="34" charset="0"/>
              </a:rPr>
              <a:t>AQUA</a:t>
            </a:r>
          </a:p>
          <a:p>
            <a:pPr>
              <a:lnSpc>
                <a:spcPts val="4880"/>
              </a:lnSpc>
            </a:pPr>
            <a:r>
              <a:rPr lang="en-US" sz="4800" spc="2900" dirty="0">
                <a:solidFill>
                  <a:schemeClr val="bg1"/>
                </a:solidFill>
                <a:latin typeface="Century Gothic" panose="020B0502020202020204" pitchFamily="34" charset="0"/>
              </a:rPr>
              <a:t>RESEARCH</a:t>
            </a:r>
          </a:p>
        </p:txBody>
      </p:sp>
      <p:pic>
        <p:nvPicPr>
          <p:cNvPr id="54" name="Picture 53" descr="A picture containing drawing&#10;&#10;Description automatically generated">
            <a:extLst>
              <a:ext uri="{FF2B5EF4-FFF2-40B4-BE49-F238E27FC236}">
                <a16:creationId xmlns:a16="http://schemas.microsoft.com/office/drawing/2014/main" id="{B6A1DD7F-63EB-384F-982A-2B928285183A}"/>
              </a:ext>
            </a:extLst>
          </p:cNvPr>
          <p:cNvPicPr>
            <a:picLocks noChangeAspect="1"/>
          </p:cNvPicPr>
          <p:nvPr/>
        </p:nvPicPr>
        <p:blipFill rotWithShape="1">
          <a:blip r:embed="rId10">
            <a:extLst>
              <a:ext uri="{28A0092B-C50C-407E-A947-70E740481C1C}">
                <a14:useLocalDpi xmlns:a14="http://schemas.microsoft.com/office/drawing/2010/main" val="0"/>
              </a:ext>
            </a:extLst>
          </a:blip>
          <a:srcRect b="36092"/>
          <a:stretch/>
        </p:blipFill>
        <p:spPr>
          <a:xfrm>
            <a:off x="165128" y="34925736"/>
            <a:ext cx="6400800" cy="5275620"/>
          </a:xfrm>
          <a:prstGeom prst="rect">
            <a:avLst/>
          </a:prstGeom>
        </p:spPr>
      </p:pic>
      <p:pic>
        <p:nvPicPr>
          <p:cNvPr id="3" name="Graphic 2">
            <a:extLst>
              <a:ext uri="{FF2B5EF4-FFF2-40B4-BE49-F238E27FC236}">
                <a16:creationId xmlns:a16="http://schemas.microsoft.com/office/drawing/2014/main" id="{EED20987-5F51-6D4A-95B5-B1875840DAC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18577310" y="17973655"/>
            <a:ext cx="7459993" cy="2960314"/>
          </a:xfrm>
          <a:prstGeom prst="rect">
            <a:avLst/>
          </a:prstGeom>
        </p:spPr>
      </p:pic>
      <p:pic>
        <p:nvPicPr>
          <p:cNvPr id="4" name="Picture 3" descr="A person standing in front of a building&#10;&#10;Description automatically generated">
            <a:extLst>
              <a:ext uri="{FF2B5EF4-FFF2-40B4-BE49-F238E27FC236}">
                <a16:creationId xmlns:a16="http://schemas.microsoft.com/office/drawing/2014/main" id="{53E858BC-7696-774A-936E-E174D637F08A}"/>
              </a:ext>
            </a:extLst>
          </p:cNvPr>
          <p:cNvPicPr>
            <a:picLocks noChangeAspect="1"/>
          </p:cNvPicPr>
          <p:nvPr/>
        </p:nvPicPr>
        <p:blipFill rotWithShape="1">
          <a:blip r:embed="rId13">
            <a:extLst>
              <a:ext uri="{28A0092B-C50C-407E-A947-70E740481C1C}">
                <a14:useLocalDpi xmlns:a14="http://schemas.microsoft.com/office/drawing/2010/main" val="0"/>
              </a:ext>
            </a:extLst>
          </a:blip>
          <a:srcRect l="12631" t="10397" r="14501" b="27504"/>
          <a:stretch/>
        </p:blipFill>
        <p:spPr>
          <a:xfrm>
            <a:off x="24586796" y="40040690"/>
            <a:ext cx="2307661" cy="2952751"/>
          </a:xfrm>
          <a:prstGeom prst="rect">
            <a:avLst/>
          </a:prstGeom>
        </p:spPr>
      </p:pic>
      <p:sp>
        <p:nvSpPr>
          <p:cNvPr id="40" name="Text Box 244">
            <a:extLst>
              <a:ext uri="{FF2B5EF4-FFF2-40B4-BE49-F238E27FC236}">
                <a16:creationId xmlns:a16="http://schemas.microsoft.com/office/drawing/2014/main" id="{B9B27CA6-818E-9445-A7D5-FA110FE68E8F}"/>
              </a:ext>
            </a:extLst>
          </p:cNvPr>
          <p:cNvSpPr txBox="1"/>
          <p:nvPr/>
        </p:nvSpPr>
        <p:spPr>
          <a:xfrm>
            <a:off x="24772131" y="43011029"/>
            <a:ext cx="1936988" cy="3770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6" tIns="34286" rIns="34286" bIns="34286">
            <a:spAutoFit/>
          </a:bodyPr>
          <a:lstStyle/>
          <a:p>
            <a:pPr algn="ctr" defTabSz="4022725">
              <a:defRPr sz="2000" b="1">
                <a:solidFill>
                  <a:schemeClr val="accent2"/>
                </a:solidFill>
                <a:latin typeface="Gotham-Bold"/>
                <a:ea typeface="Gotham-Bold"/>
                <a:cs typeface="Gotham-Bold"/>
                <a:sym typeface="Gotham-Bold"/>
              </a:defRPr>
            </a:pPr>
            <a:r>
              <a:rPr lang="en-US" sz="2000" dirty="0"/>
              <a:t>Diego Chavez</a:t>
            </a:r>
            <a:endParaRPr sz="2000" dirty="0">
              <a:latin typeface="Gotham Book" pitchFamily="2" charset="0"/>
              <a:ea typeface="Calibri"/>
              <a:cs typeface="Calibri"/>
              <a:sym typeface="Calibri"/>
            </a:endParaRPr>
          </a:p>
        </p:txBody>
      </p:sp>
      <p:pic>
        <p:nvPicPr>
          <p:cNvPr id="11" name="Picture 10" descr="A person standing on top of a snow covered slope&#10;&#10;Description automatically generated">
            <a:extLst>
              <a:ext uri="{FF2B5EF4-FFF2-40B4-BE49-F238E27FC236}">
                <a16:creationId xmlns:a16="http://schemas.microsoft.com/office/drawing/2014/main" id="{5CD2D116-01D9-F541-BD1A-2810C11B68EA}"/>
              </a:ext>
            </a:extLst>
          </p:cNvPr>
          <p:cNvPicPr>
            <a:picLocks noChangeAspect="1"/>
          </p:cNvPicPr>
          <p:nvPr/>
        </p:nvPicPr>
        <p:blipFill rotWithShape="1">
          <a:blip r:embed="rId14">
            <a:extLst>
              <a:ext uri="{28A0092B-C50C-407E-A947-70E740481C1C}">
                <a14:useLocalDpi xmlns:a14="http://schemas.microsoft.com/office/drawing/2010/main" val="0"/>
              </a:ext>
            </a:extLst>
          </a:blip>
          <a:srcRect l="28503" t="35920" r="25268" b="23308"/>
          <a:stretch/>
        </p:blipFill>
        <p:spPr>
          <a:xfrm>
            <a:off x="27312158" y="40018459"/>
            <a:ext cx="2231890" cy="2952751"/>
          </a:xfrm>
          <a:prstGeom prst="rect">
            <a:avLst/>
          </a:prstGeom>
        </p:spPr>
      </p:pic>
      <p:sp>
        <p:nvSpPr>
          <p:cNvPr id="46" name="Text Box 244">
            <a:extLst>
              <a:ext uri="{FF2B5EF4-FFF2-40B4-BE49-F238E27FC236}">
                <a16:creationId xmlns:a16="http://schemas.microsoft.com/office/drawing/2014/main" id="{1723563D-2FEF-8848-8690-6E9876794174}"/>
              </a:ext>
            </a:extLst>
          </p:cNvPr>
          <p:cNvSpPr txBox="1"/>
          <p:nvPr/>
        </p:nvSpPr>
        <p:spPr>
          <a:xfrm>
            <a:off x="27478796" y="43011029"/>
            <a:ext cx="1936988" cy="3770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6" tIns="34286" rIns="34286" bIns="34286">
            <a:spAutoFit/>
          </a:bodyPr>
          <a:lstStyle/>
          <a:p>
            <a:pPr algn="ctr" defTabSz="4022725">
              <a:defRPr sz="2000" b="1">
                <a:solidFill>
                  <a:schemeClr val="accent2"/>
                </a:solidFill>
                <a:latin typeface="Gotham-Bold"/>
                <a:ea typeface="Gotham-Bold"/>
                <a:cs typeface="Gotham-Bold"/>
                <a:sym typeface="Gotham-Bold"/>
              </a:defRPr>
            </a:pPr>
            <a:r>
              <a:rPr lang="en-US" sz="2000" dirty="0"/>
              <a:t>David Kirby</a:t>
            </a:r>
            <a:endParaRPr sz="2000" dirty="0">
              <a:latin typeface="Gotham Book" pitchFamily="2" charset="0"/>
              <a:ea typeface="Calibri"/>
              <a:cs typeface="Calibri"/>
              <a:sym typeface="Calibri"/>
            </a:endParaRPr>
          </a:p>
        </p:txBody>
      </p:sp>
      <p:pic>
        <p:nvPicPr>
          <p:cNvPr id="13" name="Picture 12" descr="A person sitting in front of a mountain&#10;&#10;Description automatically generated">
            <a:extLst>
              <a:ext uri="{FF2B5EF4-FFF2-40B4-BE49-F238E27FC236}">
                <a16:creationId xmlns:a16="http://schemas.microsoft.com/office/drawing/2014/main" id="{84D6688B-A0C7-EE45-85E0-AA7BCF141D61}"/>
              </a:ext>
            </a:extLst>
          </p:cNvPr>
          <p:cNvPicPr>
            <a:picLocks noChangeAspect="1"/>
          </p:cNvPicPr>
          <p:nvPr/>
        </p:nvPicPr>
        <p:blipFill rotWithShape="1">
          <a:blip r:embed="rId15">
            <a:extLst>
              <a:ext uri="{28A0092B-C50C-407E-A947-70E740481C1C}">
                <a14:useLocalDpi xmlns:a14="http://schemas.microsoft.com/office/drawing/2010/main" val="0"/>
              </a:ext>
            </a:extLst>
          </a:blip>
          <a:srcRect l="28780" r="10852"/>
          <a:stretch/>
        </p:blipFill>
        <p:spPr>
          <a:xfrm>
            <a:off x="29961756" y="40018459"/>
            <a:ext cx="2371734" cy="2946541"/>
          </a:xfrm>
          <a:prstGeom prst="rect">
            <a:avLst/>
          </a:prstGeom>
        </p:spPr>
      </p:pic>
      <p:sp>
        <p:nvSpPr>
          <p:cNvPr id="47" name="Text Box 244">
            <a:extLst>
              <a:ext uri="{FF2B5EF4-FFF2-40B4-BE49-F238E27FC236}">
                <a16:creationId xmlns:a16="http://schemas.microsoft.com/office/drawing/2014/main" id="{9CAC4D0F-28E5-D248-93A3-9AC8783FC309}"/>
              </a:ext>
            </a:extLst>
          </p:cNvPr>
          <p:cNvSpPr txBox="1"/>
          <p:nvPr/>
        </p:nvSpPr>
        <p:spPr>
          <a:xfrm>
            <a:off x="30095365" y="43011029"/>
            <a:ext cx="1936988" cy="3770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6" tIns="34286" rIns="34286" bIns="34286">
            <a:spAutoFit/>
          </a:bodyPr>
          <a:lstStyle/>
          <a:p>
            <a:pPr algn="ctr" defTabSz="4022725">
              <a:defRPr sz="2000" b="1">
                <a:solidFill>
                  <a:schemeClr val="accent2"/>
                </a:solidFill>
                <a:latin typeface="Gotham-Bold"/>
                <a:ea typeface="Gotham-Bold"/>
                <a:cs typeface="Gotham-Bold"/>
                <a:sym typeface="Gotham-Bold"/>
              </a:defRPr>
            </a:pPr>
            <a:r>
              <a:rPr lang="en-US" sz="2000" dirty="0"/>
              <a:t>John Quinlan</a:t>
            </a:r>
            <a:endParaRPr sz="2000" dirty="0">
              <a:latin typeface="Gotham Book" pitchFamily="2" charset="0"/>
              <a:ea typeface="Calibri"/>
              <a:cs typeface="Calibri"/>
              <a:sym typeface="Calibri"/>
            </a:endParaRPr>
          </a:p>
        </p:txBody>
      </p:sp>
      <p:pic>
        <p:nvPicPr>
          <p:cNvPr id="2" name="Picture 1">
            <a:extLst>
              <a:ext uri="{FF2B5EF4-FFF2-40B4-BE49-F238E27FC236}">
                <a16:creationId xmlns:a16="http://schemas.microsoft.com/office/drawing/2014/main" id="{D2E8A580-EC75-5644-852B-A3EA5728AAC9}"/>
              </a:ext>
            </a:extLst>
          </p:cNvPr>
          <p:cNvPicPr>
            <a:picLocks noChangeAspect="1"/>
          </p:cNvPicPr>
          <p:nvPr/>
        </p:nvPicPr>
        <p:blipFill>
          <a:blip r:embed="rId16"/>
          <a:stretch>
            <a:fillRect/>
          </a:stretch>
        </p:blipFill>
        <p:spPr>
          <a:xfrm>
            <a:off x="16966263" y="24369990"/>
            <a:ext cx="6756400" cy="4140200"/>
          </a:xfrm>
          <a:prstGeom prst="rect">
            <a:avLst/>
          </a:prstGeom>
        </p:spPr>
      </p:pic>
      <p:sp>
        <p:nvSpPr>
          <p:cNvPr id="49" name="Text Box 245">
            <a:extLst>
              <a:ext uri="{FF2B5EF4-FFF2-40B4-BE49-F238E27FC236}">
                <a16:creationId xmlns:a16="http://schemas.microsoft.com/office/drawing/2014/main" id="{C09387A3-7036-624F-9696-61BD9C83BDBA}"/>
              </a:ext>
            </a:extLst>
          </p:cNvPr>
          <p:cNvSpPr txBox="1"/>
          <p:nvPr/>
        </p:nvSpPr>
        <p:spPr>
          <a:xfrm>
            <a:off x="18500851" y="28637973"/>
            <a:ext cx="3687220" cy="3770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6" tIns="34286" rIns="34286" bIns="34286">
            <a:spAutoFit/>
          </a:bodyPr>
          <a:lstStyle/>
          <a:p>
            <a:pPr algn="ctr" defTabSz="4022725">
              <a:defRPr sz="2000" b="1">
                <a:solidFill>
                  <a:schemeClr val="accent2"/>
                </a:solidFill>
                <a:latin typeface="Gotham-Bold"/>
                <a:ea typeface="Gotham-Bold"/>
                <a:cs typeface="Gotham-Bold"/>
                <a:sym typeface="Gotham-Bold"/>
              </a:defRPr>
            </a:pPr>
            <a:r>
              <a:rPr sz="2000" dirty="0"/>
              <a:t>Figure </a:t>
            </a:r>
            <a:r>
              <a:rPr lang="en-US" sz="2000" dirty="0"/>
              <a:t>4</a:t>
            </a:r>
            <a:r>
              <a:rPr sz="2000" dirty="0"/>
              <a:t>. </a:t>
            </a:r>
            <a:r>
              <a:rPr lang="en-US" dirty="0">
                <a:latin typeface="Gotham Book" pitchFamily="2" charset="0"/>
              </a:rPr>
              <a:t>20×4 LCD screen</a:t>
            </a:r>
            <a:r>
              <a:rPr lang="en-US" sz="2000" dirty="0">
                <a:latin typeface="Gotham Book" pitchFamily="2" charset="0"/>
              </a:rPr>
              <a:t> </a:t>
            </a:r>
            <a:endParaRPr sz="2000" dirty="0">
              <a:latin typeface="Gotham Book" pitchFamily="2" charset="0"/>
            </a:endParaRPr>
          </a:p>
        </p:txBody>
      </p:sp>
    </p:spTree>
  </p:cSld>
  <p:clrMapOvr>
    <a:masterClrMapping/>
  </p:clrMapOvr>
  <p:transition spd="med"/>
</p:sld>
</file>

<file path=ppt/theme/theme1.xml><?xml version="1.0" encoding="utf-8"?>
<a:theme xmlns:a="http://schemas.openxmlformats.org/drawingml/2006/main" name="UNM PowerPoint 2">
  <a:themeElements>
    <a:clrScheme name="UNM PowerPoint 2">
      <a:dk1>
        <a:srgbClr val="000000"/>
      </a:dk1>
      <a:lt1>
        <a:srgbClr val="FFFFFF"/>
      </a:lt1>
      <a:dk2>
        <a:srgbClr val="A7A7A7"/>
      </a:dk2>
      <a:lt2>
        <a:srgbClr val="535353"/>
      </a:lt2>
      <a:accent1>
        <a:srgbClr val="B90C2E"/>
      </a:accent1>
      <a:accent2>
        <a:srgbClr val="BA0C2F"/>
      </a:accent2>
      <a:accent3>
        <a:srgbClr val="008A86"/>
      </a:accent3>
      <a:accent4>
        <a:srgbClr val="ED8B00"/>
      </a:accent4>
      <a:accent5>
        <a:srgbClr val="A8AA19"/>
      </a:accent5>
      <a:accent6>
        <a:srgbClr val="C05131"/>
      </a:accent6>
      <a:hlink>
        <a:srgbClr val="0000FF"/>
      </a:hlink>
      <a:folHlink>
        <a:srgbClr val="FF00FF"/>
      </a:folHlink>
    </a:clrScheme>
    <a:fontScheme name="UNM PowerPoint 2">
      <a:majorFont>
        <a:latin typeface="Vitesse-Bold"/>
        <a:ea typeface="Vitesse-Bold"/>
        <a:cs typeface="Vitesse-Bold"/>
      </a:majorFont>
      <a:minorFont>
        <a:latin typeface="Gotham-Medium"/>
        <a:ea typeface="Gotham-Medium"/>
        <a:cs typeface="Gotham-Medium"/>
      </a:minorFont>
    </a:fontScheme>
    <a:fmtScheme name="UNM PowerPoint 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2700000" rotWithShape="0">
              <a:srgbClr val="000000">
                <a:alpha val="60000"/>
              </a:srgbClr>
            </a:outerShdw>
          </a:effectLst>
        </a:effectStyle>
        <a:effectStyle>
          <a:effectLst>
            <a:outerShdw blurRad="38100" dist="25400" dir="2700000" rotWithShape="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outerShdw blurRad="38100" dist="25400" dir="2700000" rotWithShape="0">
            <a:srgbClr val="000000">
              <a:alpha val="6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838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Gotham-Book"/>
            <a:ea typeface="Gotham-Book"/>
            <a:cs typeface="Gotham-Book"/>
            <a:sym typeface="Gotham-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838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Gotham-Book"/>
            <a:ea typeface="Gotham-Book"/>
            <a:cs typeface="Gotham-Book"/>
            <a:sym typeface="Gotham-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UNM PowerPoint 2">
  <a:themeElements>
    <a:clrScheme name="UNM PowerPoint 2">
      <a:dk1>
        <a:srgbClr val="000000"/>
      </a:dk1>
      <a:lt1>
        <a:srgbClr val="FFFFFF"/>
      </a:lt1>
      <a:dk2>
        <a:srgbClr val="A7A7A7"/>
      </a:dk2>
      <a:lt2>
        <a:srgbClr val="535353"/>
      </a:lt2>
      <a:accent1>
        <a:srgbClr val="B90C2E"/>
      </a:accent1>
      <a:accent2>
        <a:srgbClr val="BA0C2F"/>
      </a:accent2>
      <a:accent3>
        <a:srgbClr val="008A86"/>
      </a:accent3>
      <a:accent4>
        <a:srgbClr val="ED8B00"/>
      </a:accent4>
      <a:accent5>
        <a:srgbClr val="A8AA19"/>
      </a:accent5>
      <a:accent6>
        <a:srgbClr val="C05131"/>
      </a:accent6>
      <a:hlink>
        <a:srgbClr val="0000FF"/>
      </a:hlink>
      <a:folHlink>
        <a:srgbClr val="FF00FF"/>
      </a:folHlink>
    </a:clrScheme>
    <a:fontScheme name="UNM PowerPoint 2">
      <a:majorFont>
        <a:latin typeface="Vitesse-Bold"/>
        <a:ea typeface="Vitesse-Bold"/>
        <a:cs typeface="Vitesse-Bold"/>
      </a:majorFont>
      <a:minorFont>
        <a:latin typeface="Gotham-Medium"/>
        <a:ea typeface="Gotham-Medium"/>
        <a:cs typeface="Gotham-Medium"/>
      </a:minorFont>
    </a:fontScheme>
    <a:fmtScheme name="UNM PowerPoint 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2700000" rotWithShape="0">
              <a:srgbClr val="000000">
                <a:alpha val="60000"/>
              </a:srgbClr>
            </a:outerShdw>
          </a:effectLst>
        </a:effectStyle>
        <a:effectStyle>
          <a:effectLst>
            <a:outerShdw blurRad="38100" dist="25400" dir="2700000" rotWithShape="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outerShdw blurRad="38100" dist="25400" dir="2700000" rotWithShape="0">
            <a:srgbClr val="000000">
              <a:alpha val="6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838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Gotham-Book"/>
            <a:ea typeface="Gotham-Book"/>
            <a:cs typeface="Gotham-Book"/>
            <a:sym typeface="Gotham-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838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000000"/>
            </a:solidFill>
            <a:effectLst/>
            <a:uFillTx/>
            <a:latin typeface="Gotham-Book"/>
            <a:ea typeface="Gotham-Book"/>
            <a:cs typeface="Gotham-Book"/>
            <a:sym typeface="Gotham-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1637</TotalTime>
  <Words>1376</Words>
  <Application>Microsoft Macintosh PowerPoint</Application>
  <PresentationFormat>Custom</PresentationFormat>
  <Paragraphs>62</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Calibri</vt:lpstr>
      <vt:lpstr>Century Gothic</vt:lpstr>
      <vt:lpstr>Gotham Book</vt:lpstr>
      <vt:lpstr>Gotham-Bold</vt:lpstr>
      <vt:lpstr>Gotham-Book</vt:lpstr>
      <vt:lpstr>Gotham-Medium</vt:lpstr>
      <vt:lpstr>Vitesse-Bold</vt:lpstr>
      <vt:lpstr>UNM PowerPoint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David Kirby</cp:lastModifiedBy>
  <cp:revision>66</cp:revision>
  <dcterms:modified xsi:type="dcterms:W3CDTF">2020-04-21T22:57:50Z</dcterms:modified>
</cp:coreProperties>
</file>